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na" initials="N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67634" autoAdjust="0"/>
  </p:normalViewPr>
  <p:slideViewPr>
    <p:cSldViewPr snapToGrid="0">
      <p:cViewPr varScale="1">
        <p:scale>
          <a:sx n="64" d="100"/>
          <a:sy n="64" d="100"/>
        </p:scale>
        <p:origin x="120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11-25T00:50:11.274" idx="1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FFA34-AE73-44C0-9ABC-89FF0ABB6698}" type="datetimeFigureOut">
              <a:rPr lang="zh-HK" altLang="en-US" smtClean="0"/>
              <a:t>27/11/2014</a:t>
            </a:fld>
            <a:endParaRPr lang="zh-HK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5FC6F-1529-400B-9369-4CBA847CAB6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94996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 err="1" smtClean="0"/>
              <a:t>Germain</a:t>
            </a:r>
            <a:r>
              <a:rPr lang="en-US" altLang="zh-HK" dirty="0" smtClean="0"/>
              <a:t> </a:t>
            </a:r>
            <a:r>
              <a:rPr lang="en-US" altLang="zh-HK" dirty="0" err="1" smtClean="0"/>
              <a:t>est</a:t>
            </a:r>
            <a:r>
              <a:rPr lang="en-US" altLang="zh-HK" dirty="0" smtClean="0"/>
              <a:t> un </a:t>
            </a:r>
            <a:r>
              <a:rPr lang="en-US" altLang="zh-HK" dirty="0" err="1" smtClean="0"/>
              <a:t>professeur</a:t>
            </a:r>
            <a:r>
              <a:rPr lang="en-US" altLang="zh-HK" baseline="0" dirty="0" smtClean="0"/>
              <a:t> de </a:t>
            </a:r>
            <a:r>
              <a:rPr lang="en-US" altLang="zh-HK" baseline="0" dirty="0" err="1" smtClean="0"/>
              <a:t>francais</a:t>
            </a:r>
            <a:r>
              <a:rPr lang="en-US" altLang="zh-HK" baseline="0" dirty="0" smtClean="0"/>
              <a:t>.  Il </a:t>
            </a:r>
            <a:r>
              <a:rPr lang="en-US" altLang="zh-HK" baseline="0" dirty="0" err="1" smtClean="0"/>
              <a:t>trouve</a:t>
            </a:r>
            <a:r>
              <a:rPr lang="en-US" altLang="zh-HK" baseline="0" dirty="0" smtClean="0"/>
              <a:t> </a:t>
            </a:r>
            <a:r>
              <a:rPr lang="en-US" altLang="zh-HK" baseline="0" dirty="0" err="1" smtClean="0"/>
              <a:t>que</a:t>
            </a:r>
            <a:r>
              <a:rPr lang="en-US" altLang="zh-HK" baseline="0" dirty="0" smtClean="0"/>
              <a:t> Claude </a:t>
            </a:r>
            <a:r>
              <a:rPr lang="en-US" altLang="zh-HK" baseline="0" dirty="0" err="1" smtClean="0"/>
              <a:t>est</a:t>
            </a:r>
            <a:r>
              <a:rPr lang="en-US" altLang="zh-HK" baseline="0" dirty="0" smtClean="0"/>
              <a:t> </a:t>
            </a:r>
            <a:r>
              <a:rPr lang="en-US" altLang="zh-HK" baseline="0" dirty="0" err="1" smtClean="0"/>
              <a:t>tres</a:t>
            </a:r>
            <a:r>
              <a:rPr lang="en-US" altLang="zh-HK" baseline="0" dirty="0" smtClean="0"/>
              <a:t> </a:t>
            </a:r>
            <a:r>
              <a:rPr lang="en-US" altLang="zh-HK" baseline="0" dirty="0" err="1" smtClean="0"/>
              <a:t>talentueux</a:t>
            </a:r>
            <a:r>
              <a:rPr lang="en-US" altLang="zh-HK" baseline="0" dirty="0" smtClean="0"/>
              <a:t> par </a:t>
            </a:r>
            <a:r>
              <a:rPr lang="en-US" altLang="zh-HK" baseline="0" dirty="0" err="1" smtClean="0"/>
              <a:t>ecrit</a:t>
            </a:r>
            <a:r>
              <a:rPr lang="en-US" altLang="zh-HK" baseline="0" dirty="0" smtClean="0"/>
              <a:t>. </a:t>
            </a:r>
            <a:r>
              <a:rPr lang="en-US" altLang="zh-HK" baseline="0" dirty="0" err="1" smtClean="0"/>
              <a:t>Donc</a:t>
            </a:r>
            <a:r>
              <a:rPr lang="en-US" altLang="zh-HK" baseline="0" dirty="0" smtClean="0"/>
              <a:t>, </a:t>
            </a:r>
            <a:r>
              <a:rPr lang="en-US" altLang="zh-HK" baseline="0" dirty="0" err="1" smtClean="0"/>
              <a:t>il</a:t>
            </a:r>
            <a:r>
              <a:rPr lang="en-US" altLang="zh-HK" baseline="0" dirty="0" smtClean="0"/>
              <a:t> </a:t>
            </a:r>
            <a:r>
              <a:rPr lang="en-US" altLang="zh-HK" baseline="0" dirty="0" err="1" smtClean="0"/>
              <a:t>l’aide</a:t>
            </a:r>
            <a:r>
              <a:rPr lang="en-US" altLang="zh-HK" baseline="0" dirty="0" smtClean="0"/>
              <a:t> a son </a:t>
            </a:r>
            <a:r>
              <a:rPr lang="en-US" altLang="zh-HK" baseline="0" dirty="0" err="1" smtClean="0"/>
              <a:t>ecriture</a:t>
            </a:r>
            <a:r>
              <a:rPr lang="en-US" altLang="zh-HK" baseline="0" dirty="0" smtClean="0"/>
              <a:t>. </a:t>
            </a:r>
            <a:r>
              <a:rPr lang="en-US" altLang="zh-HK" baseline="0" dirty="0" err="1" smtClean="0"/>
              <a:t>Mais</a:t>
            </a:r>
            <a:r>
              <a:rPr lang="en-US" altLang="zh-HK" baseline="0" dirty="0" smtClean="0"/>
              <a:t> pendant </a:t>
            </a:r>
            <a:r>
              <a:rPr lang="en-US" altLang="zh-HK" baseline="0" dirty="0" err="1" smtClean="0"/>
              <a:t>l’aide</a:t>
            </a:r>
            <a:r>
              <a:rPr lang="en-US" altLang="zh-HK" baseline="0" dirty="0" smtClean="0"/>
              <a:t>, </a:t>
            </a:r>
            <a:r>
              <a:rPr lang="en-US" altLang="zh-HK" baseline="0" dirty="0" err="1" smtClean="0"/>
              <a:t>il</a:t>
            </a:r>
            <a:r>
              <a:rPr lang="en-US" altLang="zh-HK" baseline="0" dirty="0" smtClean="0"/>
              <a:t>  </a:t>
            </a:r>
            <a:r>
              <a:rPr lang="en-US" altLang="zh-HK" baseline="0" dirty="0" err="1" smtClean="0"/>
              <a:t>l’aide</a:t>
            </a:r>
            <a:r>
              <a:rPr lang="en-US" altLang="zh-HK" baseline="0" dirty="0" smtClean="0"/>
              <a:t> par faire des choses illegals </a:t>
            </a:r>
            <a:r>
              <a:rPr lang="en-US" altLang="zh-HK" baseline="0" dirty="0" err="1" smtClean="0"/>
              <a:t>comme</a:t>
            </a:r>
            <a:r>
              <a:rPr lang="en-US" altLang="zh-HK" baseline="0" dirty="0" smtClean="0"/>
              <a:t> </a:t>
            </a:r>
            <a:r>
              <a:rPr lang="en-US" altLang="zh-HK" baseline="0" dirty="0" err="1" smtClean="0"/>
              <a:t>voler</a:t>
            </a:r>
            <a:r>
              <a:rPr lang="en-US" altLang="zh-HK" baseline="0" dirty="0" smtClean="0"/>
              <a:t> des copies </a:t>
            </a:r>
            <a:r>
              <a:rPr lang="en-US" altLang="zh-HK" baseline="0" dirty="0" err="1" smtClean="0"/>
              <a:t>d’examen</a:t>
            </a:r>
            <a:r>
              <a:rPr lang="en-US" altLang="zh-HK" baseline="0" dirty="0" smtClean="0"/>
              <a:t> pour </a:t>
            </a:r>
            <a:r>
              <a:rPr lang="en-US" altLang="zh-HK" baseline="0" dirty="0" err="1" smtClean="0"/>
              <a:t>que</a:t>
            </a:r>
            <a:r>
              <a:rPr lang="en-US" altLang="zh-HK" baseline="0" dirty="0" smtClean="0"/>
              <a:t> </a:t>
            </a:r>
            <a:r>
              <a:rPr lang="en-US" altLang="zh-HK" baseline="0" dirty="0" err="1" smtClean="0"/>
              <a:t>claude</a:t>
            </a:r>
            <a:r>
              <a:rPr lang="en-US" altLang="zh-HK" baseline="0" dirty="0" smtClean="0"/>
              <a:t> </a:t>
            </a:r>
            <a:r>
              <a:rPr lang="en-US" altLang="zh-HK" baseline="0" dirty="0" err="1" smtClean="0"/>
              <a:t>peut</a:t>
            </a:r>
            <a:r>
              <a:rPr lang="en-US" altLang="zh-HK" baseline="0" dirty="0" smtClean="0"/>
              <a:t> </a:t>
            </a:r>
            <a:r>
              <a:rPr lang="en-US" altLang="zh-HK" baseline="0" dirty="0" err="1" smtClean="0"/>
              <a:t>entrer</a:t>
            </a:r>
            <a:r>
              <a:rPr lang="en-US" altLang="zh-HK" baseline="0" dirty="0" smtClean="0"/>
              <a:t> la </a:t>
            </a:r>
            <a:r>
              <a:rPr lang="en-US" altLang="zh-HK" baseline="0" dirty="0" err="1" smtClean="0"/>
              <a:t>maison</a:t>
            </a:r>
            <a:r>
              <a:rPr lang="en-US" altLang="zh-HK" baseline="0" dirty="0" smtClean="0"/>
              <a:t> et continuer </a:t>
            </a:r>
            <a:r>
              <a:rPr lang="en-US" altLang="zh-HK" baseline="0" dirty="0" err="1" smtClean="0"/>
              <a:t>l’ecriture</a:t>
            </a:r>
            <a:r>
              <a:rPr lang="en-US" altLang="zh-HK" baseline="0" dirty="0" smtClean="0"/>
              <a:t>. </a:t>
            </a:r>
            <a:r>
              <a:rPr lang="en-US" altLang="zh-HK" baseline="0" dirty="0" err="1" smtClean="0"/>
              <a:t>Enfin</a:t>
            </a:r>
            <a:r>
              <a:rPr lang="en-US" altLang="zh-HK" baseline="0" dirty="0" smtClean="0"/>
              <a:t>, </a:t>
            </a:r>
            <a:r>
              <a:rPr lang="en-US" altLang="zh-HK" baseline="0" dirty="0" err="1" smtClean="0"/>
              <a:t>il</a:t>
            </a:r>
            <a:r>
              <a:rPr lang="en-US" altLang="zh-HK" baseline="0" dirty="0" smtClean="0"/>
              <a:t> </a:t>
            </a:r>
            <a:r>
              <a:rPr lang="en-US" altLang="zh-HK" baseline="0" dirty="0" err="1" smtClean="0"/>
              <a:t>perd</a:t>
            </a:r>
            <a:r>
              <a:rPr lang="en-US" altLang="zh-HK" baseline="0" dirty="0" smtClean="0"/>
              <a:t> son employ pour ca. </a:t>
            </a:r>
          </a:p>
          <a:p>
            <a:endParaRPr lang="en-US" altLang="zh-HK" baseline="0" dirty="0" smtClean="0"/>
          </a:p>
          <a:p>
            <a:r>
              <a:rPr lang="en-US" altLang="zh-HK" baseline="0" dirty="0" smtClean="0"/>
              <a:t>Claude </a:t>
            </a:r>
            <a:r>
              <a:rPr lang="en-US" altLang="zh-HK" baseline="0" dirty="0" err="1" smtClean="0"/>
              <a:t>est</a:t>
            </a:r>
            <a:r>
              <a:rPr lang="en-US" altLang="zh-HK" baseline="0" dirty="0" smtClean="0"/>
              <a:t> </a:t>
            </a:r>
            <a:r>
              <a:rPr lang="en-US" altLang="zh-HK" baseline="0" dirty="0" err="1" smtClean="0"/>
              <a:t>eleve</a:t>
            </a:r>
            <a:r>
              <a:rPr lang="en-US" altLang="zh-HK" baseline="0" dirty="0" smtClean="0"/>
              <a:t> brilliant, </a:t>
            </a:r>
            <a:r>
              <a:rPr lang="en-US" altLang="zh-HK" baseline="0" dirty="0" err="1" smtClean="0"/>
              <a:t>il</a:t>
            </a:r>
            <a:r>
              <a:rPr lang="en-US" altLang="zh-HK" baseline="0" dirty="0" smtClean="0"/>
              <a:t> aide son </a:t>
            </a:r>
            <a:r>
              <a:rPr lang="en-US" altLang="zh-HK" baseline="0" dirty="0" err="1" smtClean="0"/>
              <a:t>ami</a:t>
            </a:r>
            <a:r>
              <a:rPr lang="en-US" altLang="zh-HK" baseline="0" dirty="0" smtClean="0"/>
              <a:t>, </a:t>
            </a:r>
            <a:r>
              <a:rPr lang="en-US" altLang="zh-HK" baseline="0" dirty="0" err="1" smtClean="0"/>
              <a:t>Rapha</a:t>
            </a:r>
            <a:r>
              <a:rPr lang="en-US" altLang="zh-HK" baseline="0" dirty="0" smtClean="0"/>
              <a:t> , avec les </a:t>
            </a:r>
            <a:r>
              <a:rPr lang="en-US" altLang="zh-HK" baseline="0" dirty="0" err="1" smtClean="0"/>
              <a:t>mathematiques</a:t>
            </a:r>
            <a:r>
              <a:rPr lang="en-US" altLang="zh-HK" baseline="0" dirty="0" smtClean="0"/>
              <a:t>, </a:t>
            </a:r>
            <a:r>
              <a:rPr lang="en-US" altLang="zh-HK" baseline="0" dirty="0" err="1" smtClean="0"/>
              <a:t>mais</a:t>
            </a:r>
            <a:r>
              <a:rPr lang="en-US" altLang="zh-HK" baseline="0" dirty="0" smtClean="0"/>
              <a:t> </a:t>
            </a:r>
            <a:r>
              <a:rPr lang="en-US" altLang="zh-HK" baseline="0" dirty="0" err="1" smtClean="0"/>
              <a:t>sa</a:t>
            </a:r>
            <a:r>
              <a:rPr lang="en-US" altLang="zh-HK" baseline="0" dirty="0" smtClean="0"/>
              <a:t> raison </a:t>
            </a:r>
            <a:r>
              <a:rPr lang="en-US" altLang="zh-HK" baseline="0" dirty="0" err="1" smtClean="0"/>
              <a:t>est</a:t>
            </a:r>
            <a:r>
              <a:rPr lang="en-US" altLang="zh-HK" baseline="0" dirty="0" smtClean="0"/>
              <a:t> pour voyeur </a:t>
            </a:r>
            <a:r>
              <a:rPr lang="en-US" altLang="zh-HK" baseline="0" dirty="0" err="1" smtClean="0"/>
              <a:t>sa</a:t>
            </a:r>
            <a:r>
              <a:rPr lang="en-US" altLang="zh-HK" baseline="0" dirty="0" smtClean="0"/>
              <a:t> </a:t>
            </a:r>
            <a:r>
              <a:rPr lang="en-US" altLang="zh-HK" baseline="0" dirty="0" err="1" smtClean="0"/>
              <a:t>famille</a:t>
            </a:r>
            <a:r>
              <a:rPr lang="en-US" altLang="zh-HK" baseline="0" dirty="0" smtClean="0"/>
              <a:t>. Il </a:t>
            </a:r>
            <a:r>
              <a:rPr lang="en-US" altLang="zh-HK" baseline="0" dirty="0" err="1" smtClean="0"/>
              <a:t>tombe</a:t>
            </a:r>
            <a:r>
              <a:rPr lang="en-US" altLang="zh-HK" baseline="0" dirty="0" smtClean="0"/>
              <a:t> </a:t>
            </a:r>
            <a:r>
              <a:rPr lang="en-US" altLang="zh-HK" baseline="0" dirty="0" err="1" smtClean="0"/>
              <a:t>amoureux</a:t>
            </a:r>
            <a:r>
              <a:rPr lang="en-US" altLang="zh-HK" baseline="0" dirty="0" smtClean="0"/>
              <a:t> de Esther, la mere de </a:t>
            </a:r>
            <a:r>
              <a:rPr lang="en-US" altLang="zh-HK" baseline="0" dirty="0" err="1" smtClean="0"/>
              <a:t>Rapha</a:t>
            </a:r>
            <a:r>
              <a:rPr lang="en-US" altLang="zh-HK" baseline="0" dirty="0" smtClean="0"/>
              <a:t>. </a:t>
            </a:r>
            <a:r>
              <a:rPr lang="en-US" altLang="zh-HK" baseline="0" dirty="0" err="1" smtClean="0"/>
              <a:t>Apres</a:t>
            </a:r>
            <a:r>
              <a:rPr lang="en-US" altLang="zh-HK" baseline="0" dirty="0" smtClean="0"/>
              <a:t> </a:t>
            </a:r>
            <a:r>
              <a:rPr lang="en-US" altLang="zh-HK" baseline="0" dirty="0" err="1" smtClean="0"/>
              <a:t>il</a:t>
            </a:r>
            <a:r>
              <a:rPr lang="en-US" altLang="zh-HK" baseline="0" dirty="0" smtClean="0"/>
              <a:t> le </a:t>
            </a:r>
            <a:r>
              <a:rPr lang="en-US" altLang="zh-HK" baseline="0" dirty="0" err="1" smtClean="0"/>
              <a:t>sait</a:t>
            </a:r>
            <a:r>
              <a:rPr lang="en-US" altLang="zh-HK" baseline="0" dirty="0" smtClean="0"/>
              <a:t>, </a:t>
            </a:r>
            <a:r>
              <a:rPr lang="en-US" altLang="zh-HK" baseline="0" dirty="0" err="1" smtClean="0"/>
              <a:t>ils</a:t>
            </a:r>
            <a:r>
              <a:rPr lang="en-US" altLang="zh-HK" baseline="0" dirty="0" smtClean="0"/>
              <a:t> </a:t>
            </a:r>
            <a:r>
              <a:rPr lang="en-US" altLang="zh-HK" baseline="0" dirty="0" err="1" smtClean="0"/>
              <a:t>deviennent</a:t>
            </a:r>
            <a:r>
              <a:rPr lang="en-US" altLang="zh-HK" baseline="0" dirty="0" smtClean="0"/>
              <a:t> </a:t>
            </a:r>
            <a:r>
              <a:rPr lang="en-US" altLang="zh-HK" baseline="0" dirty="0" err="1" smtClean="0"/>
              <a:t>ennemis</a:t>
            </a:r>
            <a:r>
              <a:rPr lang="en-US" altLang="zh-HK" baseline="0" dirty="0" smtClean="0"/>
              <a:t>.</a:t>
            </a:r>
          </a:p>
          <a:p>
            <a:endParaRPr lang="en-US" altLang="zh-HK" baseline="0" dirty="0" smtClean="0"/>
          </a:p>
          <a:p>
            <a:r>
              <a:rPr lang="en-US" altLang="zh-HK" baseline="0" dirty="0" smtClean="0"/>
              <a:t>Jeanne </a:t>
            </a:r>
            <a:r>
              <a:rPr lang="en-US" altLang="zh-HK" baseline="0" dirty="0" err="1" smtClean="0"/>
              <a:t>est</a:t>
            </a:r>
            <a:r>
              <a:rPr lang="en-US" altLang="zh-HK" baseline="0" dirty="0" smtClean="0"/>
              <a:t> la femme de </a:t>
            </a:r>
            <a:r>
              <a:rPr lang="en-US" altLang="zh-HK" baseline="0" dirty="0" err="1" smtClean="0"/>
              <a:t>Germain</a:t>
            </a:r>
            <a:r>
              <a:rPr lang="en-US" altLang="zh-HK" baseline="0" dirty="0" smtClean="0"/>
              <a:t>. Elle </a:t>
            </a:r>
            <a:r>
              <a:rPr lang="en-US" altLang="zh-HK" baseline="0" dirty="0" err="1" smtClean="0"/>
              <a:t>est</a:t>
            </a:r>
            <a:r>
              <a:rPr lang="en-US" altLang="zh-HK" baseline="0" dirty="0" smtClean="0"/>
              <a:t> artiste, </a:t>
            </a:r>
            <a:r>
              <a:rPr lang="en-US" altLang="zh-HK" baseline="0" dirty="0" err="1" smtClean="0"/>
              <a:t>mais</a:t>
            </a:r>
            <a:r>
              <a:rPr lang="en-US" altLang="zh-HK" baseline="0" dirty="0" smtClean="0"/>
              <a:t> </a:t>
            </a:r>
            <a:r>
              <a:rPr lang="en-US" altLang="zh-HK" baseline="0" dirty="0" err="1" smtClean="0"/>
              <a:t>Germain</a:t>
            </a:r>
            <a:r>
              <a:rPr lang="en-US" altLang="zh-HK" baseline="0" dirty="0" smtClean="0"/>
              <a:t> </a:t>
            </a:r>
            <a:r>
              <a:rPr lang="en-US" altLang="zh-HK" baseline="0" dirty="0" err="1" smtClean="0"/>
              <a:t>n’aime</a:t>
            </a:r>
            <a:r>
              <a:rPr lang="en-US" altLang="zh-HK" baseline="0" dirty="0" smtClean="0"/>
              <a:t> pas du tout </a:t>
            </a:r>
            <a:r>
              <a:rPr lang="en-US" altLang="zh-HK" baseline="0" dirty="0" err="1" smtClean="0"/>
              <a:t>sa</a:t>
            </a:r>
            <a:r>
              <a:rPr lang="en-US" altLang="zh-HK" baseline="0" dirty="0" smtClean="0"/>
              <a:t> creation. Claude la </a:t>
            </a:r>
            <a:r>
              <a:rPr lang="en-US" altLang="zh-HK" baseline="0" dirty="0" err="1" smtClean="0"/>
              <a:t>trouve</a:t>
            </a:r>
            <a:r>
              <a:rPr lang="en-US" altLang="zh-HK" baseline="0" dirty="0" smtClean="0"/>
              <a:t> </a:t>
            </a:r>
            <a:r>
              <a:rPr lang="en-US" altLang="zh-HK" baseline="0" dirty="0" err="1" smtClean="0"/>
              <a:t>quand</a:t>
            </a:r>
            <a:r>
              <a:rPr lang="en-US" altLang="zh-HK" baseline="0" dirty="0" smtClean="0"/>
              <a:t> </a:t>
            </a:r>
            <a:r>
              <a:rPr lang="en-US" altLang="zh-HK" baseline="0" dirty="0" err="1" smtClean="0"/>
              <a:t>elle</a:t>
            </a:r>
            <a:r>
              <a:rPr lang="en-US" altLang="zh-HK" baseline="0" dirty="0" smtClean="0"/>
              <a:t> </a:t>
            </a:r>
            <a:r>
              <a:rPr lang="en-US" altLang="zh-HK" baseline="0" dirty="0" err="1" smtClean="0"/>
              <a:t>est</a:t>
            </a:r>
            <a:r>
              <a:rPr lang="en-US" altLang="zh-HK" baseline="0" dirty="0" smtClean="0"/>
              <a:t> pas </a:t>
            </a:r>
            <a:r>
              <a:rPr lang="en-US" altLang="zh-HK" baseline="0" dirty="0" err="1" smtClean="0"/>
              <a:t>heureuse</a:t>
            </a:r>
            <a:r>
              <a:rPr lang="en-US" altLang="zh-HK" baseline="0" dirty="0" smtClean="0"/>
              <a:t>. </a:t>
            </a:r>
            <a:r>
              <a:rPr lang="en-US" altLang="zh-HK" baseline="0" dirty="0" err="1" smtClean="0"/>
              <a:t>Ils</a:t>
            </a:r>
            <a:r>
              <a:rPr lang="en-US" altLang="zh-HK" baseline="0" dirty="0" smtClean="0"/>
              <a:t> </a:t>
            </a:r>
            <a:r>
              <a:rPr lang="en-US" altLang="zh-HK" baseline="0" dirty="0" err="1" smtClean="0"/>
              <a:t>ont</a:t>
            </a:r>
            <a:r>
              <a:rPr lang="en-US" altLang="zh-HK" baseline="0" dirty="0" smtClean="0"/>
              <a:t> </a:t>
            </a:r>
            <a:r>
              <a:rPr lang="en-US" altLang="zh-HK" baseline="0" dirty="0" err="1" smtClean="0"/>
              <a:t>une</a:t>
            </a:r>
            <a:r>
              <a:rPr lang="en-US" altLang="zh-HK" baseline="0" dirty="0" smtClean="0"/>
              <a:t> affaire et </a:t>
            </a:r>
            <a:r>
              <a:rPr lang="en-US" altLang="zh-HK" baseline="0" dirty="0" err="1" smtClean="0"/>
              <a:t>elle</a:t>
            </a:r>
            <a:r>
              <a:rPr lang="en-US" altLang="zh-HK" baseline="0" dirty="0" smtClean="0"/>
              <a:t> </a:t>
            </a:r>
            <a:r>
              <a:rPr lang="en-US" altLang="zh-HK" baseline="0" dirty="0" err="1" smtClean="0"/>
              <a:t>lasse</a:t>
            </a:r>
            <a:r>
              <a:rPr lang="en-US" altLang="zh-HK" baseline="0" dirty="0" smtClean="0"/>
              <a:t> </a:t>
            </a:r>
            <a:r>
              <a:rPr lang="en-US" altLang="zh-HK" baseline="0" dirty="0" err="1" smtClean="0"/>
              <a:t>Germain</a:t>
            </a:r>
            <a:r>
              <a:rPr lang="en-US" altLang="zh-HK" baseline="0" smtClean="0"/>
              <a:t> enfin</a:t>
            </a:r>
            <a:r>
              <a:rPr lang="en-US" altLang="zh-HK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5FC6F-1529-400B-9369-4CBA847CAB65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851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HK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B7C57D3-842C-4147-950E-8B5FA14A460E}" type="datetimeFigureOut">
              <a:rPr lang="zh-HK" altLang="en-US" smtClean="0"/>
              <a:t>27/11/2014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4A0C0C3-4F6E-4EDF-A551-FAE2FF723910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480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HK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C57D3-842C-4147-950E-8B5FA14A460E}" type="datetimeFigureOut">
              <a:rPr lang="zh-HK" altLang="en-US" smtClean="0"/>
              <a:t>27/11/2014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0C0C3-4F6E-4EDF-A551-FAE2FF72391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33723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C57D3-842C-4147-950E-8B5FA14A460E}" type="datetimeFigureOut">
              <a:rPr lang="zh-HK" altLang="en-US" smtClean="0"/>
              <a:t>27/11/2014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0C0C3-4F6E-4EDF-A551-FAE2FF723910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717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C57D3-842C-4147-950E-8B5FA14A460E}" type="datetimeFigureOut">
              <a:rPr lang="zh-HK" altLang="en-US" smtClean="0"/>
              <a:t>27/11/2014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0C0C3-4F6E-4EDF-A551-FAE2FF723910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258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C57D3-842C-4147-950E-8B5FA14A460E}" type="datetimeFigureOut">
              <a:rPr lang="zh-HK" altLang="en-US" smtClean="0"/>
              <a:t>27/11/2014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0C0C3-4F6E-4EDF-A551-FAE2FF72391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56532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C57D3-842C-4147-950E-8B5FA14A460E}" type="datetimeFigureOut">
              <a:rPr lang="zh-HK" altLang="en-US" smtClean="0"/>
              <a:t>27/11/2014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0C0C3-4F6E-4EDF-A551-FAE2FF723910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636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C57D3-842C-4147-950E-8B5FA14A460E}" type="datetimeFigureOut">
              <a:rPr lang="zh-HK" altLang="en-US" smtClean="0"/>
              <a:t>27/11/2014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0C0C3-4F6E-4EDF-A551-FAE2FF723910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691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C57D3-842C-4147-950E-8B5FA14A460E}" type="datetimeFigureOut">
              <a:rPr lang="zh-HK" altLang="en-US" smtClean="0"/>
              <a:t>27/11/2014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0C0C3-4F6E-4EDF-A551-FAE2FF723910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237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C57D3-842C-4147-950E-8B5FA14A460E}" type="datetimeFigureOut">
              <a:rPr lang="zh-HK" altLang="en-US" smtClean="0"/>
              <a:t>27/11/2014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0C0C3-4F6E-4EDF-A551-FAE2FF723910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162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C57D3-842C-4147-950E-8B5FA14A460E}" type="datetimeFigureOut">
              <a:rPr lang="zh-HK" altLang="en-US" smtClean="0"/>
              <a:t>27/11/2014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0C0C3-4F6E-4EDF-A551-FAE2FF72391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77057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C57D3-842C-4147-950E-8B5FA14A460E}" type="datetimeFigureOut">
              <a:rPr lang="zh-HK" altLang="en-US" smtClean="0"/>
              <a:t>27/11/2014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0C0C3-4F6E-4EDF-A551-FAE2FF723910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538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C57D3-842C-4147-950E-8B5FA14A460E}" type="datetimeFigureOut">
              <a:rPr lang="zh-HK" altLang="en-US" smtClean="0"/>
              <a:t>27/11/2014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0C0C3-4F6E-4EDF-A551-FAE2FF72391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73126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C57D3-842C-4147-950E-8B5FA14A460E}" type="datetimeFigureOut">
              <a:rPr lang="zh-HK" altLang="en-US" smtClean="0"/>
              <a:t>27/11/2014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0C0C3-4F6E-4EDF-A551-FAE2FF723910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646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C57D3-842C-4147-950E-8B5FA14A460E}" type="datetimeFigureOut">
              <a:rPr lang="zh-HK" altLang="en-US" smtClean="0"/>
              <a:t>27/11/2014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0C0C3-4F6E-4EDF-A551-FAE2FF723910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518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C57D3-842C-4147-950E-8B5FA14A460E}" type="datetimeFigureOut">
              <a:rPr lang="zh-HK" altLang="en-US" smtClean="0"/>
              <a:t>27/11/2014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0C0C3-4F6E-4EDF-A551-FAE2FF72391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27706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C57D3-842C-4147-950E-8B5FA14A460E}" type="datetimeFigureOut">
              <a:rPr lang="zh-HK" altLang="en-US" smtClean="0"/>
              <a:t>27/11/2014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0C0C3-4F6E-4EDF-A551-FAE2FF723910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643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HK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C57D3-842C-4147-950E-8B5FA14A460E}" type="datetimeFigureOut">
              <a:rPr lang="zh-HK" altLang="en-US" smtClean="0"/>
              <a:t>27/11/2014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0C0C3-4F6E-4EDF-A551-FAE2FF72391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88457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B7C57D3-842C-4147-950E-8B5FA14A460E}" type="datetimeFigureOut">
              <a:rPr lang="zh-HK" altLang="en-US" smtClean="0"/>
              <a:t>27/11/2014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4A0C0C3-4F6E-4EDF-A551-FAE2FF72391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0749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Juan_Mayorga" TargetMode="External"/><Relationship Id="rId7" Type="http://schemas.openxmlformats.org/officeDocument/2006/relationships/hyperlink" Target="http://fr.wikipedia.org/wiki/Voyeurisme" TargetMode="External"/><Relationship Id="rId2" Type="http://schemas.openxmlformats.org/officeDocument/2006/relationships/hyperlink" Target="http://fr.wikipedia.org/wiki/Fran%C3%A7ois_Oz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r.wikipedia.org/wiki/Perversion_narcissique" TargetMode="External"/><Relationship Id="rId5" Type="http://schemas.openxmlformats.org/officeDocument/2006/relationships/hyperlink" Target="http://fr.wikipedia.org/wiki/Dans_la_maison#cite_note-1" TargetMode="External"/><Relationship Id="rId4" Type="http://schemas.openxmlformats.org/officeDocument/2006/relationships/hyperlink" Target="http://fr.wikipedia.org/w/index.php?title=Le_Gar%C3%A7on_du_dernier_rang&amp;action=edit&amp;redlink=1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dirty="0" err="1" smtClean="0"/>
              <a:t>Dans</a:t>
            </a:r>
            <a:r>
              <a:rPr lang="en-US" altLang="zh-HK" dirty="0" smtClean="0"/>
              <a:t> la </a:t>
            </a:r>
            <a:r>
              <a:rPr lang="en-US" altLang="zh-HK" dirty="0" err="1" smtClean="0"/>
              <a:t>Maison</a:t>
            </a:r>
            <a:endParaRPr lang="zh-HK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altLang="zh-HK" dirty="0" smtClean="0"/>
              <a:t>Nina</a:t>
            </a:r>
          </a:p>
          <a:p>
            <a:pPr algn="r"/>
            <a:r>
              <a:rPr lang="en-US" altLang="zh-HK" dirty="0" smtClean="0"/>
              <a:t>2014.11.26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71957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zh-HK" b="1" i="1" dirty="0"/>
              <a:t>Dans la maison</a:t>
            </a:r>
            <a:r>
              <a:rPr lang="fr-FR" altLang="zh-HK" dirty="0"/>
              <a:t> est un film français réalisé par </a:t>
            </a:r>
            <a:r>
              <a:rPr lang="fr-FR" altLang="zh-HK" dirty="0">
                <a:hlinkClick r:id="rId2" tooltip="François Ozon"/>
              </a:rPr>
              <a:t>François Ozon</a:t>
            </a:r>
            <a:r>
              <a:rPr lang="fr-FR" altLang="zh-HK" dirty="0"/>
              <a:t> sorti en 2012.</a:t>
            </a:r>
          </a:p>
          <a:p>
            <a:r>
              <a:rPr lang="fr-FR" altLang="zh-HK" dirty="0"/>
              <a:t>Son sujet est librement adapté de la pièce du dramaturge espagnol </a:t>
            </a:r>
            <a:r>
              <a:rPr lang="fr-FR" altLang="zh-HK" dirty="0">
                <a:hlinkClick r:id="rId3" tooltip="Juan Mayorga"/>
              </a:rPr>
              <a:t>Juan </a:t>
            </a:r>
            <a:r>
              <a:rPr lang="fr-FR" altLang="zh-HK" dirty="0" err="1">
                <a:hlinkClick r:id="rId3" tooltip="Juan Mayorga"/>
              </a:rPr>
              <a:t>Mayorga</a:t>
            </a:r>
            <a:r>
              <a:rPr lang="fr-FR" altLang="zh-HK" dirty="0"/>
              <a:t>, </a:t>
            </a:r>
            <a:r>
              <a:rPr lang="fr-FR" altLang="zh-HK" i="1" dirty="0">
                <a:hlinkClick r:id="rId4" tooltip="Le Garçon du dernier rang (page inexistante)"/>
              </a:rPr>
              <a:t>Le Garçon du dernier rang</a:t>
            </a:r>
            <a:r>
              <a:rPr lang="fr-FR" altLang="zh-HK" baseline="30000" dirty="0">
                <a:hlinkClick r:id="rId5"/>
              </a:rPr>
              <a:t>1</a:t>
            </a:r>
            <a:r>
              <a:rPr lang="fr-FR" altLang="zh-HK" dirty="0" smtClean="0"/>
              <a:t>.</a:t>
            </a:r>
          </a:p>
          <a:p>
            <a:r>
              <a:rPr lang="fr-FR" altLang="zh-HK" dirty="0"/>
              <a:t>Claude, un élève brillant, à tendance </a:t>
            </a:r>
            <a:r>
              <a:rPr lang="fr-FR" altLang="zh-HK" dirty="0">
                <a:hlinkClick r:id="rId6" tooltip="Perversion narcissique"/>
              </a:rPr>
              <a:t>pervers narcissique</a:t>
            </a:r>
            <a:r>
              <a:rPr lang="fr-FR" altLang="zh-HK" dirty="0"/>
              <a:t>, provoque l’enthousiasme de son professeur de français à qui il fait part de ses écrits </a:t>
            </a:r>
            <a:r>
              <a:rPr lang="fr-FR" altLang="zh-HK" dirty="0">
                <a:hlinkClick r:id="rId7" tooltip="Voyeurisme"/>
              </a:rPr>
              <a:t>voyeuristes</a:t>
            </a:r>
            <a:r>
              <a:rPr lang="fr-FR" altLang="zh-HK" dirty="0"/>
              <a:t>.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401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Relations</a:t>
            </a:r>
            <a:endParaRPr lang="zh-HK" altLang="en-US" dirty="0"/>
          </a:p>
        </p:txBody>
      </p:sp>
      <p:pic>
        <p:nvPicPr>
          <p:cNvPr id="1026" name="Picture 2" descr="http://itelepat.ru/uploads/posts/2013-02/1361671350_dom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63" r="28064" b="32316"/>
          <a:stretch/>
        </p:blipFill>
        <p:spPr bwMode="auto">
          <a:xfrm>
            <a:off x="6179741" y="4669645"/>
            <a:ext cx="1569027" cy="16272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c.pics.livejournal.com/johan_kane/68393950/1816/1816_90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3" r="39155" b="16743"/>
          <a:stretch/>
        </p:blipFill>
        <p:spPr bwMode="auto">
          <a:xfrm>
            <a:off x="7107381" y="2285999"/>
            <a:ext cx="2088573" cy="21860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media.finnkino.fi/1012/Event_8887/gallery/Dans_la_maison_800b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1" t="6205" r="44087" b="51790"/>
          <a:stretch/>
        </p:blipFill>
        <p:spPr bwMode="auto">
          <a:xfrm>
            <a:off x="2545772" y="2308744"/>
            <a:ext cx="2109355" cy="21405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79082" y="3356262"/>
            <a:ext cx="110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b="1" dirty="0" smtClean="0"/>
              <a:t>Claude</a:t>
            </a:r>
            <a:endParaRPr lang="zh-HK" alt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111828" y="3448163"/>
            <a:ext cx="1335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b="1" dirty="0" err="1" smtClean="0"/>
              <a:t>Germain</a:t>
            </a:r>
            <a:endParaRPr lang="zh-HK" alt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396416" y="5678284"/>
            <a:ext cx="1047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b="1" dirty="0" smtClean="0"/>
              <a:t>Esther</a:t>
            </a:r>
            <a:endParaRPr lang="zh-HK" altLang="en-US" sz="2400" b="1" dirty="0"/>
          </a:p>
        </p:txBody>
      </p:sp>
      <p:pic>
        <p:nvPicPr>
          <p:cNvPr id="1034" name="Picture 10" descr="http://cdn.moviestillsdb.com/sm/614451488470d6a03a8d35cc209c06a9/dans-la-maison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5" t="8878" r="49779" b="44257"/>
          <a:stretch/>
        </p:blipFill>
        <p:spPr bwMode="auto">
          <a:xfrm>
            <a:off x="8787683" y="4548087"/>
            <a:ext cx="1651648" cy="17488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700721" y="5775882"/>
            <a:ext cx="1037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b="1" dirty="0" err="1" smtClean="0"/>
              <a:t>Rapha</a:t>
            </a:r>
            <a:endParaRPr lang="zh-HK" altLang="en-US" sz="2400" b="1" dirty="0"/>
          </a:p>
        </p:txBody>
      </p:sp>
      <p:pic>
        <p:nvPicPr>
          <p:cNvPr id="1036" name="Picture 12" descr="http://medias.unifrance.org/medias/237/66/82669/format_page/dans-la-maison-fabrice-luchini-kristin-scott-thomas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6" t="16374" r="45611" b="58905"/>
          <a:stretch/>
        </p:blipFill>
        <p:spPr bwMode="auto">
          <a:xfrm>
            <a:off x="1761258" y="4686300"/>
            <a:ext cx="1569027" cy="16105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49238" y="5406550"/>
            <a:ext cx="1064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b="1" dirty="0" smtClean="0"/>
              <a:t>Jeanne</a:t>
            </a:r>
            <a:endParaRPr lang="zh-HK" altLang="en-US" sz="2400" b="1" dirty="0"/>
          </a:p>
        </p:txBody>
      </p:sp>
      <p:cxnSp>
        <p:nvCxnSpPr>
          <p:cNvPr id="6" name="Straight Arrow Connector 5"/>
          <p:cNvCxnSpPr>
            <a:stCxn id="1032" idx="6"/>
            <a:endCxn id="1030" idx="2"/>
          </p:cNvCxnSpPr>
          <p:nvPr/>
        </p:nvCxnSpPr>
        <p:spPr>
          <a:xfrm flipV="1">
            <a:off x="4655127" y="3379007"/>
            <a:ext cx="2452254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08143" y="2986930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err="1" smtClean="0"/>
              <a:t>Professeur</a:t>
            </a:r>
            <a:endParaRPr lang="zh-HK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308142" y="3772422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err="1" smtClean="0"/>
              <a:t>Etudiant</a:t>
            </a:r>
            <a:endParaRPr lang="zh-HK" alt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655127" y="3587094"/>
            <a:ext cx="245225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032" idx="3"/>
          </p:cNvCxnSpPr>
          <p:nvPr/>
        </p:nvCxnSpPr>
        <p:spPr>
          <a:xfrm flipV="1">
            <a:off x="2606242" y="4135798"/>
            <a:ext cx="248438" cy="5572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077059" y="4458767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Mari</a:t>
            </a:r>
            <a:endParaRPr lang="zh-HK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736497" y="4229754"/>
            <a:ext cx="852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Femme</a:t>
            </a:r>
            <a:endParaRPr lang="zh-HK" alt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2786670" y="4198454"/>
            <a:ext cx="256111" cy="5905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026" idx="0"/>
          </p:cNvCxnSpPr>
          <p:nvPr/>
        </p:nvCxnSpPr>
        <p:spPr>
          <a:xfrm flipV="1">
            <a:off x="6964255" y="4239028"/>
            <a:ext cx="441613" cy="4306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7073356" y="4341683"/>
            <a:ext cx="354528" cy="3745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1030" idx="5"/>
          </p:cNvCxnSpPr>
          <p:nvPr/>
        </p:nvCxnSpPr>
        <p:spPr>
          <a:xfrm flipH="1" flipV="1">
            <a:off x="8890090" y="4151880"/>
            <a:ext cx="747225" cy="4915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8651157" y="4209033"/>
            <a:ext cx="697920" cy="4804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7663963" y="5171324"/>
            <a:ext cx="1074030" cy="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7748768" y="5348185"/>
            <a:ext cx="989225" cy="340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359053" y="4254796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Amis</a:t>
            </a:r>
            <a:endParaRPr lang="zh-HK" alt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7922496" y="477329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err="1" smtClean="0"/>
              <a:t>Fils</a:t>
            </a:r>
            <a:endParaRPr lang="zh-HK" alt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7894008" y="538470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Mere</a:t>
            </a:r>
            <a:endParaRPr lang="zh-HK" alt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9232331" y="4070130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err="1" smtClean="0"/>
              <a:t>Amants</a:t>
            </a:r>
            <a:endParaRPr lang="zh-HK" altLang="en-US" dirty="0"/>
          </a:p>
        </p:txBody>
      </p:sp>
      <p:cxnSp>
        <p:nvCxnSpPr>
          <p:cNvPr id="37" name="Straight Connector 36"/>
          <p:cNvCxnSpPr>
            <a:stCxn id="1036" idx="6"/>
          </p:cNvCxnSpPr>
          <p:nvPr/>
        </p:nvCxnSpPr>
        <p:spPr>
          <a:xfrm flipV="1">
            <a:off x="3330285" y="3817927"/>
            <a:ext cx="3920335" cy="167366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036" idx="6"/>
          </p:cNvCxnSpPr>
          <p:nvPr/>
        </p:nvCxnSpPr>
        <p:spPr>
          <a:xfrm flipV="1">
            <a:off x="3330285" y="3824124"/>
            <a:ext cx="3920335" cy="16674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493945" y="4844658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err="1" smtClean="0"/>
              <a:t>Adultere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29289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pr</a:t>
            </a:r>
            <a:r>
              <a:rPr lang="fr-FR" altLang="zh-HK" dirty="0" smtClean="0"/>
              <a:t>é</a:t>
            </a:r>
            <a:r>
              <a:rPr lang="en-US" dirty="0" smtClean="0"/>
              <a:t>f</a:t>
            </a:r>
            <a:r>
              <a:rPr lang="fr-FR" altLang="zh-HK" dirty="0" smtClean="0"/>
              <a:t>é</a:t>
            </a:r>
            <a:r>
              <a:rPr lang="en-US" dirty="0" err="1" smtClean="0"/>
              <a:t>rez</a:t>
            </a:r>
            <a:r>
              <a:rPr lang="en-US" dirty="0" smtClean="0"/>
              <a:t> </a:t>
            </a:r>
            <a:r>
              <a:rPr lang="en-US" dirty="0" err="1" smtClean="0"/>
              <a:t>quels</a:t>
            </a:r>
            <a:r>
              <a:rPr lang="en-US" dirty="0" smtClean="0"/>
              <a:t> </a:t>
            </a:r>
            <a:r>
              <a:rPr lang="en-US" dirty="0" smtClean="0"/>
              <a:t>genres</a:t>
            </a:r>
            <a:r>
              <a:rPr lang="en-US" dirty="0" smtClean="0"/>
              <a:t> </a:t>
            </a:r>
            <a:r>
              <a:rPr lang="en-US" dirty="0" smtClean="0"/>
              <a:t>de films?</a:t>
            </a:r>
          </a:p>
          <a:p>
            <a:r>
              <a:rPr lang="en-US" dirty="0" smtClean="0"/>
              <a:t>Thriller, </a:t>
            </a:r>
            <a:r>
              <a:rPr lang="en-US" dirty="0" err="1"/>
              <a:t>r</a:t>
            </a:r>
            <a:r>
              <a:rPr lang="en-US" dirty="0" err="1" smtClean="0"/>
              <a:t>omantique</a:t>
            </a:r>
            <a:r>
              <a:rPr lang="en-US" dirty="0" smtClean="0"/>
              <a:t>, </a:t>
            </a:r>
            <a:r>
              <a:rPr lang="en-US" dirty="0"/>
              <a:t>r</a:t>
            </a:r>
            <a:r>
              <a:rPr lang="fr-FR" altLang="zh-HK" dirty="0" smtClean="0"/>
              <a:t>é</a:t>
            </a:r>
            <a:r>
              <a:rPr lang="en-US" dirty="0" err="1" smtClean="0"/>
              <a:t>aliste</a:t>
            </a:r>
            <a:r>
              <a:rPr lang="en-US" dirty="0" smtClean="0"/>
              <a:t>…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https://www.youtube.com/watch?v=eegoZpxQCzc</a:t>
            </a:r>
          </a:p>
        </p:txBody>
      </p:sp>
    </p:spTree>
    <p:extLst>
      <p:ext uri="{BB962C8B-B14F-4D97-AF65-F5344CB8AC3E}">
        <p14:creationId xmlns:p14="http://schemas.microsoft.com/office/powerpoint/2010/main" val="153559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132</TotalTime>
  <Words>191</Words>
  <Application>Microsoft Office PowerPoint</Application>
  <PresentationFormat>Widescreen</PresentationFormat>
  <Paragraphs>33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微軟正黑體</vt:lpstr>
      <vt:lpstr>新細明體</vt:lpstr>
      <vt:lpstr>Arial</vt:lpstr>
      <vt:lpstr>Calibri</vt:lpstr>
      <vt:lpstr>Garamond</vt:lpstr>
      <vt:lpstr>Organic</vt:lpstr>
      <vt:lpstr>Dans la Maison</vt:lpstr>
      <vt:lpstr>PowerPoint Presentation</vt:lpstr>
      <vt:lpstr>Relations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Dans la Maison</dc:title>
  <dc:creator>Nena</dc:creator>
  <cp:lastModifiedBy>HOPKINS, Mark</cp:lastModifiedBy>
  <cp:revision>11</cp:revision>
  <dcterms:created xsi:type="dcterms:W3CDTF">2014-11-24T16:26:13Z</dcterms:created>
  <dcterms:modified xsi:type="dcterms:W3CDTF">2014-11-27T02:34:21Z</dcterms:modified>
</cp:coreProperties>
</file>