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7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dacity.com/courses#!/a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cours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x.org/course-searc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vas.net/" TargetMode="External"/><Relationship Id="rId2" Type="http://schemas.openxmlformats.org/officeDocument/2006/relationships/hyperlink" Target="https://novoed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illshare.com/classes/learn?via=header" TargetMode="External"/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La formation en ligne </a:t>
            </a:r>
            <a:r>
              <a:rPr lang="fr-FR" b="1" dirty="0" smtClean="0"/>
              <a:t>ouverte </a:t>
            </a:r>
            <a:r>
              <a:rPr lang="fr-FR" b="1" dirty="0"/>
              <a:t>et </a:t>
            </a:r>
            <a:r>
              <a:rPr lang="fr-FR" b="1" dirty="0" err="1" smtClean="0"/>
              <a:t>massiVe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MOOC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577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L’histoire </a:t>
            </a:r>
            <a:r>
              <a:rPr lang="fr-FR" dirty="0" smtClean="0"/>
              <a:t>des </a:t>
            </a:r>
            <a:r>
              <a:rPr lang="fr-FR" dirty="0" err="1" smtClean="0"/>
              <a:t>MOOCs</a:t>
            </a:r>
            <a:r>
              <a:rPr lang="fr-FR" dirty="0" smtClean="0"/>
              <a:t> </a:t>
            </a:r>
            <a:r>
              <a:rPr lang="fr-FR" dirty="0" smtClean="0"/>
              <a:t>en bref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 </a:t>
            </a:r>
            <a:r>
              <a:rPr lang="fr-FR" sz="2800" dirty="0" smtClean="0"/>
              <a:t>Formation </a:t>
            </a:r>
            <a:r>
              <a:rPr lang="fr-FR" sz="2800" dirty="0" smtClean="0"/>
              <a:t>à </a:t>
            </a:r>
            <a:r>
              <a:rPr lang="fr-FR" sz="2800" dirty="0" smtClean="0"/>
              <a:t>distance </a:t>
            </a:r>
            <a:endParaRPr lang="fr-FR" sz="28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800" dirty="0" smtClean="0"/>
              <a:t> </a:t>
            </a:r>
            <a:r>
              <a:rPr lang="fr-FR" sz="2800" dirty="0" smtClean="0"/>
              <a:t>Pourquoi </a:t>
            </a:r>
            <a:r>
              <a:rPr lang="fr-FR" sz="2800" dirty="0" smtClean="0"/>
              <a:t>ce battage publicitaire?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800" dirty="0" smtClean="0"/>
              <a:t> </a:t>
            </a:r>
            <a:r>
              <a:rPr lang="fr-FR" sz="2800" dirty="0"/>
              <a:t>C</a:t>
            </a:r>
            <a:r>
              <a:rPr lang="fr-FR" sz="2800" dirty="0" smtClean="0"/>
              <a:t>ours </a:t>
            </a:r>
            <a:r>
              <a:rPr lang="fr-FR" sz="2800" dirty="0"/>
              <a:t>d’intelligence artificielle </a:t>
            </a:r>
            <a:r>
              <a:rPr lang="fr-FR" sz="2800" dirty="0" smtClean="0"/>
              <a:t>sur le site de Stanford (2011): 160 000 étudiants, </a:t>
            </a:r>
            <a:r>
              <a:rPr lang="fr-FR" sz="2800" dirty="0"/>
              <a:t>environ 23 000 terminent le cours</a:t>
            </a:r>
            <a:r>
              <a:rPr lang="fr-FR" sz="2800" dirty="0" smtClean="0"/>
              <a:t> 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338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hlinkClick r:id="rId2"/>
              </a:rPr>
              <a:t>Udacity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 </a:t>
            </a:r>
            <a:r>
              <a:rPr lang="fr-FR" sz="2800" dirty="0"/>
              <a:t>en majorité </a:t>
            </a:r>
            <a:r>
              <a:rPr lang="fr-FR" sz="2800" dirty="0" smtClean="0"/>
              <a:t>centré </a:t>
            </a:r>
            <a:r>
              <a:rPr lang="fr-FR" sz="2800" dirty="0"/>
              <a:t>sur la programmation, l’algorithmique et sur Internet, mais on y trouve également des cours de physique, de statistiques et </a:t>
            </a:r>
            <a:r>
              <a:rPr lang="fr-FR" sz="2800" dirty="0" smtClean="0"/>
              <a:t>d’entrepreneuriat.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929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Coursera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 </a:t>
            </a:r>
            <a:r>
              <a:rPr lang="fr-FR" sz="2800" dirty="0"/>
              <a:t>accueille des cours de toutes les disciplines, sciences humaines, sciences dures, comme les mathématiques, la physique ou la biologie. On y trouve ainsi des cours d’histoire, de sociologie, de philosophie, ou des cours sur la poésie.</a:t>
            </a:r>
          </a:p>
        </p:txBody>
      </p:sp>
    </p:spTree>
    <p:extLst>
      <p:ext uri="{BB962C8B-B14F-4D97-AF65-F5344CB8AC3E}">
        <p14:creationId xmlns:p14="http://schemas.microsoft.com/office/powerpoint/2010/main" val="42880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hlinkClick r:id="rId2"/>
              </a:rPr>
              <a:t>edx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 </a:t>
            </a:r>
            <a:r>
              <a:rPr lang="fr-FR" sz="2800" dirty="0" smtClean="0"/>
              <a:t>centré </a:t>
            </a:r>
            <a:r>
              <a:rPr lang="fr-FR" sz="2800" dirty="0"/>
              <a:t>sur l’informatique et les disciplines scientifiques </a:t>
            </a:r>
            <a:endParaRPr lang="fr-FR" sz="28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800" dirty="0"/>
              <a:t> </a:t>
            </a:r>
            <a:r>
              <a:rPr lang="fr-FR" sz="2800" dirty="0" smtClean="0"/>
              <a:t>EBA 101x </a:t>
            </a:r>
            <a:r>
              <a:rPr lang="fr-FR" sz="2800" dirty="0" smtClean="0"/>
              <a:t>a </a:t>
            </a:r>
            <a:r>
              <a:rPr lang="fr-FR" sz="2800" dirty="0" smtClean="0"/>
              <a:t>juste </a:t>
            </a:r>
            <a:r>
              <a:rPr lang="fr-FR" sz="2800" dirty="0" smtClean="0"/>
              <a:t>fini d’accueillir 16 </a:t>
            </a:r>
            <a:r>
              <a:rPr lang="fr-FR" sz="2800" dirty="0" smtClean="0"/>
              <a:t>000 étudiants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463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plateformes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 </a:t>
            </a:r>
            <a:r>
              <a:rPr lang="fr-FR" sz="2400" dirty="0" err="1">
                <a:hlinkClick r:id="rId2"/>
              </a:rPr>
              <a:t>NovoED</a:t>
            </a:r>
            <a:r>
              <a:rPr lang="fr-FR" sz="2400" dirty="0">
                <a:hlinkClick r:id="rId2"/>
              </a:rPr>
              <a:t> </a:t>
            </a:r>
            <a:r>
              <a:rPr lang="fr-FR" sz="2400" dirty="0"/>
              <a:t>– </a:t>
            </a:r>
            <a:r>
              <a:rPr lang="fr-FR" sz="2400" dirty="0" smtClean="0"/>
              <a:t>centré </a:t>
            </a:r>
            <a:r>
              <a:rPr lang="fr-FR" sz="2400" dirty="0"/>
              <a:t>sur </a:t>
            </a:r>
            <a:r>
              <a:rPr lang="fr-FR" sz="2400" dirty="0" smtClean="0"/>
              <a:t>la </a:t>
            </a:r>
            <a:r>
              <a:rPr lang="fr-FR" sz="2400" dirty="0"/>
              <a:t>finance, l’entreprise, les </a:t>
            </a:r>
            <a:r>
              <a:rPr lang="fr-FR" sz="2400" dirty="0" smtClean="0"/>
              <a:t>disciplines scientifiques, </a:t>
            </a:r>
            <a:r>
              <a:rPr lang="fr-FR" sz="2400" dirty="0"/>
              <a:t>mais aussi la formation et </a:t>
            </a:r>
            <a:r>
              <a:rPr lang="fr-FR" sz="2400" dirty="0" smtClean="0"/>
              <a:t>les sciences </a:t>
            </a:r>
            <a:r>
              <a:rPr lang="fr-FR" sz="2400" dirty="0" smtClean="0"/>
              <a:t>humaines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 </a:t>
            </a:r>
            <a:r>
              <a:rPr lang="fr-FR" sz="2400" dirty="0">
                <a:hlinkClick r:id="rId3"/>
              </a:rPr>
              <a:t>CANVAS NETWORK </a:t>
            </a:r>
            <a:r>
              <a:rPr lang="fr-FR" sz="2400" dirty="0"/>
              <a:t>– des cours </a:t>
            </a:r>
            <a:r>
              <a:rPr lang="fr-FR" sz="2400" dirty="0" smtClean="0"/>
              <a:t>ouverts </a:t>
            </a:r>
            <a:r>
              <a:rPr lang="fr-FR" sz="2400" dirty="0"/>
              <a:t>mais pas aussi massifs dans les disciplines humaines mais aussi </a:t>
            </a:r>
            <a:r>
              <a:rPr lang="fr-FR" sz="2400" dirty="0" smtClean="0"/>
              <a:t>médicales. </a:t>
            </a:r>
            <a:r>
              <a:rPr lang="fr-FR" sz="2400" dirty="0" err="1"/>
              <a:t>Canvas</a:t>
            </a:r>
            <a:r>
              <a:rPr lang="fr-FR" sz="2400" dirty="0"/>
              <a:t> n’est pas seulement </a:t>
            </a:r>
            <a:r>
              <a:rPr lang="fr-FR" sz="2400" dirty="0" smtClean="0"/>
              <a:t>une </a:t>
            </a:r>
            <a:r>
              <a:rPr lang="fr-FR" sz="2400" dirty="0"/>
              <a:t>plateforme pour </a:t>
            </a:r>
            <a:r>
              <a:rPr lang="fr-FR" sz="2400" dirty="0" smtClean="0"/>
              <a:t>des cours </a:t>
            </a:r>
            <a:r>
              <a:rPr lang="fr-FR" sz="2400" dirty="0"/>
              <a:t>ouverts mais aussi un </a:t>
            </a:r>
            <a:r>
              <a:rPr lang="fr-FR" sz="2400" dirty="0" smtClean="0"/>
              <a:t>système de </a:t>
            </a:r>
            <a:r>
              <a:rPr lang="fr-FR" sz="2400" dirty="0" smtClean="0"/>
              <a:t>gestion de l’apprentissage (</a:t>
            </a:r>
            <a:r>
              <a:rPr lang="fr-FR" sz="2400" dirty="0" smtClean="0"/>
              <a:t>LMS, </a:t>
            </a:r>
            <a:r>
              <a:rPr lang="fr-FR" sz="2400" dirty="0" err="1" smtClean="0"/>
              <a:t>learning</a:t>
            </a:r>
            <a:r>
              <a:rPr lang="fr-FR" sz="2400" dirty="0" smtClean="0"/>
              <a:t> </a:t>
            </a:r>
            <a:r>
              <a:rPr lang="fr-FR" sz="2400" dirty="0"/>
              <a:t>management </a:t>
            </a:r>
            <a:r>
              <a:rPr lang="fr-FR" sz="2400" dirty="0" smtClean="0"/>
              <a:t>system)</a:t>
            </a:r>
            <a:endParaRPr lang="fr-FR" sz="24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fr-F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plateformes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 </a:t>
            </a:r>
            <a:r>
              <a:rPr lang="fr-FR" sz="2400" dirty="0" smtClean="0">
                <a:hlinkClick r:id="rId2"/>
              </a:rPr>
              <a:t>Khan </a:t>
            </a:r>
            <a:r>
              <a:rPr lang="fr-FR" sz="2400" dirty="0" err="1">
                <a:hlinkClick r:id="rId2"/>
              </a:rPr>
              <a:t>Academy</a:t>
            </a:r>
            <a:r>
              <a:rPr lang="fr-FR" sz="2400" dirty="0">
                <a:hlinkClick r:id="rId2"/>
              </a:rPr>
              <a:t> </a:t>
            </a:r>
            <a:r>
              <a:rPr lang="fr-FR" sz="2400" dirty="0"/>
              <a:t>– </a:t>
            </a:r>
            <a:r>
              <a:rPr lang="fr-FR" sz="2400" dirty="0" smtClean="0"/>
              <a:t>centré </a:t>
            </a:r>
            <a:r>
              <a:rPr lang="fr-FR" sz="2400" dirty="0"/>
              <a:t>sur les disciplines scientifiques et plutôt pour </a:t>
            </a:r>
            <a:r>
              <a:rPr lang="fr-FR" sz="2400" dirty="0" smtClean="0"/>
              <a:t>l’étudient </a:t>
            </a:r>
            <a:r>
              <a:rPr lang="fr-FR" sz="2400" dirty="0"/>
              <a:t>au niveau secondaire mais l’avantage principal est que </a:t>
            </a:r>
            <a:r>
              <a:rPr lang="fr-FR" sz="2400" smtClean="0"/>
              <a:t>le système est </a:t>
            </a:r>
            <a:r>
              <a:rPr lang="fr-FR" sz="2400" dirty="0"/>
              <a:t>capable </a:t>
            </a:r>
            <a:r>
              <a:rPr lang="fr-FR" sz="2400"/>
              <a:t>de </a:t>
            </a:r>
            <a:r>
              <a:rPr lang="fr-FR" sz="2400" smtClean="0"/>
              <a:t>s’adapter  </a:t>
            </a:r>
            <a:endParaRPr lang="fr-FR" sz="24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/>
              <a:t> </a:t>
            </a:r>
            <a:r>
              <a:rPr lang="fr-FR" sz="2400" dirty="0" err="1">
                <a:hlinkClick r:id="rId3"/>
              </a:rPr>
              <a:t>SkillShare</a:t>
            </a:r>
            <a:r>
              <a:rPr lang="fr-FR" sz="2400" dirty="0"/>
              <a:t> – </a:t>
            </a:r>
            <a:r>
              <a:rPr lang="fr-FR" sz="2400" dirty="0" smtClean="0"/>
              <a:t>une </a:t>
            </a:r>
            <a:r>
              <a:rPr lang="fr-FR" sz="2400" dirty="0"/>
              <a:t>plateforme </a:t>
            </a:r>
            <a:r>
              <a:rPr lang="fr-FR" sz="2400" dirty="0" smtClean="0"/>
              <a:t>commerciale </a:t>
            </a:r>
            <a:r>
              <a:rPr lang="fr-FR" sz="2400" dirty="0"/>
              <a:t>qui offre des cours </a:t>
            </a:r>
            <a:r>
              <a:rPr lang="fr-FR" sz="2400" dirty="0" smtClean="0"/>
              <a:t>professionnels payants </a:t>
            </a:r>
            <a:r>
              <a:rPr lang="fr-FR" sz="2400" dirty="0"/>
              <a:t>mais pas </a:t>
            </a:r>
            <a:r>
              <a:rPr lang="fr-FR" sz="2400" dirty="0" smtClean="0"/>
              <a:t>chers</a:t>
            </a:r>
            <a:r>
              <a:rPr lang="fr-FR" sz="2400" dirty="0"/>
              <a:t>. Les professeurs sont des gens d’industrie (pas d’université) et les cours sont fondés sur les projets pratiques. </a:t>
            </a:r>
            <a:endParaRPr lang="en-US" sz="2400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fr-F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</TotalTime>
  <Words>273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Courier New</vt:lpstr>
      <vt:lpstr>Tw Cen MT</vt:lpstr>
      <vt:lpstr>Tw Cen MT Condensed</vt:lpstr>
      <vt:lpstr>Wingdings 3</vt:lpstr>
      <vt:lpstr>Integral</vt:lpstr>
      <vt:lpstr>La formation en ligne ouverte et massiVe</vt:lpstr>
      <vt:lpstr>L’histoire des MOOCs en bref</vt:lpstr>
      <vt:lpstr>Udacity</vt:lpstr>
      <vt:lpstr>Coursera</vt:lpstr>
      <vt:lpstr>edx</vt:lpstr>
      <vt:lpstr>Autres plateformes</vt:lpstr>
      <vt:lpstr>Autres plateformes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formation en ligne ouverts et massifs</dc:title>
  <dc:creator>BOGDANOVA, Maya</dc:creator>
  <cp:lastModifiedBy>HOPKINS, Mark</cp:lastModifiedBy>
  <cp:revision>5</cp:revision>
  <dcterms:created xsi:type="dcterms:W3CDTF">2014-11-17T03:46:10Z</dcterms:created>
  <dcterms:modified xsi:type="dcterms:W3CDTF">2014-11-27T02:30:51Z</dcterms:modified>
</cp:coreProperties>
</file>