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88" r:id="rId3"/>
    <p:sldMasterId id="2147483900" r:id="rId4"/>
  </p:sldMasterIdLst>
  <p:notesMasterIdLst>
    <p:notesMasterId r:id="rId18"/>
  </p:notesMasterIdLst>
  <p:sldIdLst>
    <p:sldId id="256" r:id="rId5"/>
    <p:sldId id="296" r:id="rId6"/>
    <p:sldId id="292" r:id="rId7"/>
    <p:sldId id="297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28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95600-6278-4FB6-B99E-68206D81CAE4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1CB0-ABA9-40EA-A9ED-B4856B4E48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4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31CB0-ABA9-40EA-A9ED-B4856B4E48B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5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9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3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7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2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0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6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9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75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42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4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11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1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81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36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1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1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33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7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7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1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71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5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74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2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0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0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OzCFfYFc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Cgeb61VIKvo" TargetMode="External"/><Relationship Id="rId4" Type="http://schemas.openxmlformats.org/officeDocument/2006/relationships/hyperlink" Target="https://www.youtube.com/watch?v=gum0KGXtJJ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pE-p5kbr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qISXuLHe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tAZaHJsPIVI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8E3GbyO9HJ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DLStyobk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sy-KsFwgn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</p:cNvPr>
          <p:cNvSpPr txBox="1"/>
          <p:nvPr/>
        </p:nvSpPr>
        <p:spPr>
          <a:xfrm>
            <a:off x="467544" y="21328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internationaux de France de Tennis</a:t>
            </a:r>
            <a:endParaRPr lang="zh-CN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4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Caractère</a:t>
            </a:r>
            <a:endParaRPr lang="en-US" altLang="zh-CN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6351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hlinkClick r:id="rId4"/>
              </a:rPr>
              <a:t>Possibilité de </a:t>
            </a:r>
            <a:r>
              <a:rPr lang="en-US" altLang="zh-CN" sz="3200" b="1" dirty="0" err="1">
                <a:solidFill>
                  <a:srgbClr val="C00000"/>
                </a:solidFill>
                <a:hlinkClick r:id="rId4"/>
              </a:rPr>
              <a:t>glisser</a:t>
            </a:r>
            <a:r>
              <a:rPr lang="en-US" altLang="zh-CN" sz="3200" b="1" dirty="0">
                <a:solidFill>
                  <a:srgbClr val="C00000"/>
                </a:solidFill>
                <a:hlinkClick r:id="rId4"/>
              </a:rPr>
              <a:t> </a:t>
            </a:r>
            <a:endParaRPr lang="en-US" altLang="zh-CN" sz="3200" b="1" dirty="0">
              <a:solidFill>
                <a:srgbClr val="C00000"/>
              </a:solidFill>
            </a:endParaRPr>
          </a:p>
          <a:p>
            <a:endParaRPr lang="en-US" altLang="zh-CN" sz="3200" b="1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291797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hlinkClick r:id="rId5"/>
              </a:rPr>
              <a:t>Pas </a:t>
            </a:r>
            <a:r>
              <a:rPr lang="en-US" altLang="zh-CN" sz="3200" b="1" dirty="0" smtClean="0">
                <a:hlinkClick r:id="rId5"/>
              </a:rPr>
              <a:t>de Hawk-Eye</a:t>
            </a:r>
            <a:endParaRPr lang="en-US" altLang="zh-CN" sz="3200" b="1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429309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3200" b="1" dirty="0" smtClean="0"/>
              <a:t>Pas </a:t>
            </a:r>
            <a:r>
              <a:rPr lang="fr-FR" altLang="zh-CN" sz="3200" b="1" dirty="0"/>
              <a:t>de toit, pas de lumières</a:t>
            </a:r>
            <a:endParaRPr lang="en-US" altLang="zh-CN" sz="3200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5483550"/>
            <a:ext cx="451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Parler </a:t>
            </a:r>
            <a:r>
              <a:rPr lang="en-US" altLang="zh-CN" sz="3200" b="1" dirty="0" err="1"/>
              <a:t>seulement</a:t>
            </a:r>
            <a:r>
              <a:rPr lang="en-US" altLang="zh-CN" sz="3200" b="1" dirty="0"/>
              <a:t> </a:t>
            </a:r>
            <a:r>
              <a:rPr lang="en-US" altLang="zh-CN" sz="3200" b="1" dirty="0" err="1"/>
              <a:t>français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39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joueurs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807" y="1844824"/>
            <a:ext cx="6060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b="1" dirty="0" smtClean="0"/>
              <a:t>Le roi en </a:t>
            </a:r>
            <a:r>
              <a:rPr lang="fr-FR" altLang="zh-CN" sz="2800" b="1" dirty="0"/>
              <a:t>terre battue------ </a:t>
            </a:r>
            <a:r>
              <a:rPr lang="fr-FR" altLang="zh-CN" sz="2800" b="1" dirty="0">
                <a:solidFill>
                  <a:srgbClr val="FF0000"/>
                </a:solidFill>
              </a:rPr>
              <a:t>Rafael Nadal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577678"/>
            <a:ext cx="777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400" b="1" dirty="0" smtClean="0"/>
              <a:t>9 est </a:t>
            </a:r>
            <a:r>
              <a:rPr lang="fr-FR" altLang="zh-CN" sz="2400" b="1" dirty="0"/>
              <a:t>le record de victoires à Roland-Garros détenu par Rafael Nadal (2005, 2006, 2007, 2008, 2010, 2011, 2012 </a:t>
            </a:r>
            <a:r>
              <a:rPr lang="fr-FR" altLang="zh-CN" sz="2400" b="1" dirty="0" smtClean="0"/>
              <a:t>, 2013 et 2014)</a:t>
            </a:r>
            <a:endParaRPr lang="zh-CN" altLang="en-US" sz="2400" b="1" dirty="0"/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88" y="3807410"/>
            <a:ext cx="4297040" cy="26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joueurs</a:t>
            </a:r>
            <a:endParaRPr lang="en-US" altLang="zh-CN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807" y="1844824"/>
            <a:ext cx="84531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dirty="0">
                <a:solidFill>
                  <a:srgbClr val="FF0000"/>
                </a:solidFill>
              </a:rPr>
              <a:t>Li Na </a:t>
            </a:r>
            <a:r>
              <a:rPr lang="fr-FR" altLang="zh-CN" sz="2800" dirty="0"/>
              <a:t>est la </a:t>
            </a:r>
            <a:r>
              <a:rPr lang="fr-FR" altLang="zh-CN" sz="2800" dirty="0" smtClean="0"/>
              <a:t>première </a:t>
            </a:r>
            <a:r>
              <a:rPr lang="fr-FR" altLang="zh-CN" sz="2800" dirty="0"/>
              <a:t>joueuse asiatique à remporter un </a:t>
            </a:r>
          </a:p>
          <a:p>
            <a:r>
              <a:rPr lang="fr-FR" altLang="zh-CN" sz="2800" dirty="0"/>
              <a:t>tournoi du Grand Chelem </a:t>
            </a:r>
            <a:r>
              <a:rPr lang="fr-FR" altLang="zh-CN" sz="2800" dirty="0" smtClean="0"/>
              <a:t>(les</a:t>
            </a:r>
            <a:r>
              <a:rPr lang="fr-FR" altLang="zh-CN" sz="2800" dirty="0"/>
              <a:t> Internationaux de France</a:t>
            </a:r>
          </a:p>
          <a:p>
            <a:r>
              <a:rPr lang="fr-FR" altLang="zh-CN" sz="2800" dirty="0"/>
              <a:t> de tennis le 4 juin 2011).</a:t>
            </a:r>
            <a:endParaRPr lang="zh-CN" altLang="en-US" sz="2800" dirty="0"/>
          </a:p>
        </p:txBody>
      </p:sp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1" y="3359058"/>
            <a:ext cx="3787241" cy="2797921"/>
          </a:xfrm>
          <a:prstGeom prst="rect">
            <a:avLst/>
          </a:prstGeom>
        </p:spPr>
      </p:pic>
      <p:pic>
        <p:nvPicPr>
          <p:cNvPr id="4" name="圖片 3">
            <a:hlinkClick r:id="rId5"/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8" y="3229819"/>
            <a:ext cx="4136400" cy="30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+mj-lt"/>
              </a:rPr>
              <a:t>MECH5320 Course Presentation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0892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beaucoup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7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324655" y="1124744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>
              <a:lnSpc>
                <a:spcPct val="270000"/>
              </a:lnSpc>
            </a:pPr>
            <a:r>
              <a:rPr lang="en-US" sz="12800" b="1" dirty="0" smtClean="0">
                <a:solidFill>
                  <a:prstClr val="black"/>
                </a:solidFill>
              </a:rPr>
              <a:t>Généralités</a:t>
            </a:r>
          </a:p>
          <a:p>
            <a:pPr>
              <a:lnSpc>
                <a:spcPct val="270000"/>
              </a:lnSpc>
            </a:pPr>
            <a:r>
              <a:rPr lang="en-US" sz="12800" b="1" dirty="0" smtClean="0">
                <a:solidFill>
                  <a:prstClr val="black"/>
                </a:solidFill>
              </a:rPr>
              <a:t>Caractère </a:t>
            </a:r>
            <a:endParaRPr lang="en-US" sz="12800" b="1" dirty="0">
              <a:solidFill>
                <a:prstClr val="black"/>
              </a:solidFill>
            </a:endParaRPr>
          </a:p>
          <a:p>
            <a:pPr>
              <a:lnSpc>
                <a:spcPct val="270000"/>
              </a:lnSpc>
            </a:pPr>
            <a:r>
              <a:rPr lang="en-US" sz="12800" b="1" dirty="0">
                <a:solidFill>
                  <a:prstClr val="black"/>
                </a:solidFill>
              </a:rPr>
              <a:t>Des </a:t>
            </a:r>
            <a:r>
              <a:rPr lang="en-US" sz="12800" b="1" dirty="0" smtClean="0">
                <a:solidFill>
                  <a:prstClr val="black"/>
                </a:solidFill>
              </a:rPr>
              <a:t>joueurs</a:t>
            </a:r>
            <a:endParaRPr lang="en-US" sz="1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  <a:endParaRPr lang="en-US" altLang="zh-CN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688" y="1622185"/>
            <a:ext cx="77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Lieu : </a:t>
            </a:r>
            <a:r>
              <a:rPr lang="en-US" altLang="zh-CN" sz="3600" b="1" dirty="0"/>
              <a:t>Le </a:t>
            </a:r>
            <a:r>
              <a:rPr lang="en-US" altLang="zh-CN" sz="3600" b="1" dirty="0" err="1"/>
              <a:t>Stade</a:t>
            </a:r>
            <a:r>
              <a:rPr lang="en-US" altLang="zh-CN" sz="3600" b="1" dirty="0"/>
              <a:t> Roland </a:t>
            </a:r>
            <a:r>
              <a:rPr lang="en-US" altLang="zh-CN" sz="3600" b="1" dirty="0" err="1"/>
              <a:t>Garros</a:t>
            </a:r>
            <a:r>
              <a:rPr lang="en-US" altLang="zh-CN" sz="3600" b="1" dirty="0">
                <a:solidFill>
                  <a:srgbClr val="FF0000"/>
                </a:solidFill>
              </a:rPr>
              <a:t> 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8516"/>
            <a:ext cx="6480720" cy="4514961"/>
          </a:xfrm>
          <a:prstGeom prst="rect">
            <a:avLst/>
          </a:prstGeo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43429"/>
            <a:ext cx="68294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689" y="16221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Histoire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5576" y="234888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1891 </a:t>
            </a:r>
          </a:p>
          <a:p>
            <a:r>
              <a:rPr lang="en-US" altLang="zh-CN" sz="2800" b="1" dirty="0" smtClean="0"/>
              <a:t> </a:t>
            </a:r>
          </a:p>
          <a:p>
            <a:r>
              <a:rPr lang="en-US" altLang="zh-CN" sz="2800" b="1" dirty="0" smtClean="0"/>
              <a:t>1897</a:t>
            </a: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1925</a:t>
            </a:r>
          </a:p>
          <a:p>
            <a:endParaRPr lang="en-US" altLang="zh-CN" sz="2800" b="1" dirty="0"/>
          </a:p>
          <a:p>
            <a:r>
              <a:rPr lang="en-US" altLang="zh-CN" sz="2800" b="1" dirty="0" smtClean="0"/>
              <a:t>1927</a:t>
            </a:r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092934" y="2323050"/>
            <a:ext cx="705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>
                <a:solidFill>
                  <a:srgbClr val="FF0000"/>
                </a:solidFill>
              </a:rPr>
              <a:t>La première </a:t>
            </a:r>
            <a:r>
              <a:rPr lang="fr-FR" altLang="zh-CN" sz="2800" b="1" dirty="0" smtClean="0">
                <a:solidFill>
                  <a:srgbClr val="FF0000"/>
                </a:solidFill>
              </a:rPr>
              <a:t>édition </a:t>
            </a:r>
            <a:r>
              <a:rPr lang="fr-FR" altLang="zh-CN" sz="2800" b="1" dirty="0">
                <a:solidFill>
                  <a:srgbClr val="FF0000"/>
                </a:solidFill>
              </a:rPr>
              <a:t>se tient à Paris en 1891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2931" y="2956376"/>
            <a:ext cx="705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>
                <a:solidFill>
                  <a:srgbClr val="FF0000"/>
                </a:solidFill>
              </a:rPr>
              <a:t>Trois participantes se rencontrent pour gagner le premier tournoi féminin en 1897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92930" y="3937939"/>
            <a:ext cx="705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 smtClean="0">
                <a:solidFill>
                  <a:srgbClr val="FF0000"/>
                </a:solidFill>
              </a:rPr>
              <a:t>La </a:t>
            </a:r>
            <a:r>
              <a:rPr lang="fr-FR" altLang="zh-CN" sz="2800" b="1" dirty="0">
                <a:solidFill>
                  <a:srgbClr val="FF0000"/>
                </a:solidFill>
              </a:rPr>
              <a:t>Fédération décidait d'ouvrir le tournoi aux meilleurs joueurs étrangers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92935" y="4941506"/>
            <a:ext cx="730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 smtClean="0">
                <a:solidFill>
                  <a:srgbClr val="FF0000"/>
                </a:solidFill>
              </a:rPr>
              <a:t>Les </a:t>
            </a:r>
            <a:r>
              <a:rPr lang="fr-FR" altLang="zh-CN" sz="2800" b="1" dirty="0">
                <a:solidFill>
                  <a:srgbClr val="FF0000"/>
                </a:solidFill>
              </a:rPr>
              <a:t>Quatre Mousquetaires du tennis </a:t>
            </a:r>
          </a:p>
          <a:p>
            <a:r>
              <a:rPr lang="fr-FR" altLang="zh-CN" sz="2800" b="1" dirty="0">
                <a:solidFill>
                  <a:srgbClr val="FF0000"/>
                </a:solidFill>
              </a:rPr>
              <a:t>français ont remporté la Coupe Davis en 1927</a:t>
            </a:r>
          </a:p>
        </p:txBody>
      </p:sp>
    </p:spTree>
    <p:extLst>
      <p:ext uri="{BB962C8B-B14F-4D97-AF65-F5344CB8AC3E}">
        <p14:creationId xmlns:p14="http://schemas.microsoft.com/office/powerpoint/2010/main" val="2415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689" y="16221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Les Coupes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9" y="2564904"/>
            <a:ext cx="3171825" cy="33051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595541" cy="35524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1896" y="6130178"/>
            <a:ext cx="4547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La Coupe des </a:t>
            </a:r>
            <a:r>
              <a:rPr lang="en-US" altLang="zh-CN" sz="2800" b="1" dirty="0" err="1"/>
              <a:t>Mousquetaires</a:t>
            </a:r>
            <a:r>
              <a:rPr lang="en-US" altLang="zh-CN" sz="2800" b="1" dirty="0"/>
              <a:t> 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11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689" y="16221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Les Coupes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" y="2511335"/>
            <a:ext cx="2486025" cy="3486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5013" y="6306792"/>
            <a:ext cx="422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b="1" dirty="0"/>
              <a:t>La Coupe Suzanne-Lenglen </a:t>
            </a:r>
            <a:endParaRPr lang="zh-CN" altLang="en-US" sz="28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06768"/>
            <a:ext cx="2856292" cy="4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173" y="1635190"/>
            <a:ext cx="707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b="1" dirty="0" smtClean="0"/>
              <a:t>Les </a:t>
            </a:r>
            <a:r>
              <a:rPr lang="fr-FR" altLang="zh-CN" sz="2800" b="1" dirty="0"/>
              <a:t>chiffres impressionnants de </a:t>
            </a:r>
            <a:r>
              <a:rPr lang="fr-FR" altLang="zh-CN" sz="2800" b="1" dirty="0" smtClean="0"/>
              <a:t>Roland-Garros</a:t>
            </a:r>
            <a:endParaRPr lang="zh-CN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636912"/>
            <a:ext cx="19442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461,576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60,000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</a:rPr>
              <a:t>6 </a:t>
            </a:r>
            <a:r>
              <a:rPr lang="en-US" altLang="zh-CN" sz="2400" b="1" dirty="0" err="1">
                <a:solidFill>
                  <a:srgbClr val="FF0000"/>
                </a:solidFill>
              </a:rPr>
              <a:t>heures</a:t>
            </a:r>
            <a:r>
              <a:rPr lang="en-US" altLang="zh-CN" sz="2400" b="1" dirty="0">
                <a:solidFill>
                  <a:srgbClr val="FF0000"/>
                </a:solidFill>
              </a:rPr>
              <a:t> 33</a:t>
            </a:r>
          </a:p>
          <a:p>
            <a:endParaRPr lang="en-US" altLang="zh-CN" sz="2000" b="1" dirty="0"/>
          </a:p>
          <a:p>
            <a:endParaRPr lang="zh-CN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369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400" b="1" dirty="0"/>
              <a:t>C'était le nombre de spectateurs qui ont assisté au tournoi en 2013</a:t>
            </a:r>
            <a:endParaRPr lang="zh-CN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63863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400" b="1" dirty="0"/>
              <a:t>C'était </a:t>
            </a:r>
            <a:r>
              <a:rPr lang="fr-FR" altLang="zh-CN" sz="2400" b="1" dirty="0" smtClean="0"/>
              <a:t>le </a:t>
            </a:r>
            <a:r>
              <a:rPr lang="fr-FR" altLang="zh-CN" sz="2400" b="1" dirty="0"/>
              <a:t>nombre de balles utilisées durant les trois semaines de </a:t>
            </a:r>
            <a:r>
              <a:rPr lang="fr-FR" altLang="zh-CN" sz="2400" b="1" dirty="0" smtClean="0"/>
              <a:t>compétition </a:t>
            </a:r>
            <a:r>
              <a:rPr lang="fr-FR" altLang="zh-CN" sz="2400" b="1" dirty="0" smtClean="0"/>
              <a:t>en 2013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2555776" y="4844435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400" b="1" dirty="0" smtClean="0"/>
              <a:t>C'est </a:t>
            </a:r>
            <a:r>
              <a:rPr lang="fr-FR" altLang="zh-CN" sz="2400" b="1" dirty="0"/>
              <a:t>le temps record passé sur le court en 2004 par Arnaud Clément et Fabrice Santoro. 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611560" y="6100847"/>
            <a:ext cx="2950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vidéo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promotionnelle</a:t>
            </a:r>
            <a:endParaRPr lang="zh-CN" altLang="en-US" sz="2400" b="1" dirty="0"/>
          </a:p>
        </p:txBody>
      </p:sp>
      <p:sp>
        <p:nvSpPr>
          <p:cNvPr id="13" name="文字方塊 12">
            <a:hlinkClick r:id="rId3"/>
          </p:cNvPr>
          <p:cNvSpPr txBox="1"/>
          <p:nvPr/>
        </p:nvSpPr>
        <p:spPr>
          <a:xfrm>
            <a:off x="4103220" y="614701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</a:t>
            </a:r>
            <a:endParaRPr lang="zh-CN" altLang="en-US" sz="20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508881" y="614701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hlinkClick r:id="rId4"/>
              </a:rPr>
              <a:t>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4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Caractère</a:t>
            </a:r>
            <a:endParaRPr lang="en-US" altLang="zh-CN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1406" y="1600130"/>
            <a:ext cx="3758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Grand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Chelem</a:t>
            </a:r>
            <a:r>
              <a:rPr lang="en-US" altLang="zh-CN" sz="2800" b="1" dirty="0">
                <a:solidFill>
                  <a:srgbClr val="FF0000"/>
                </a:solidFill>
              </a:rPr>
              <a:t> de tennis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7" y="2297091"/>
            <a:ext cx="2359356" cy="1359526"/>
          </a:xfrm>
          <a:prstGeom prst="rect">
            <a:avLst/>
          </a:prstGeom>
        </p:spPr>
      </p:pic>
      <p:pic>
        <p:nvPicPr>
          <p:cNvPr id="15" name="Picture 3" descr="C:\Users\alexandre\Desktop\28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799" y="1910306"/>
            <a:ext cx="2086073" cy="1825339"/>
          </a:xfrm>
          <a:prstGeom prst="rect">
            <a:avLst/>
          </a:prstGeom>
          <a:noFill/>
        </p:spPr>
      </p:pic>
      <p:pic>
        <p:nvPicPr>
          <p:cNvPr id="16" name="Picture 2" descr="C:\Users\alexandre\Desktop\546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84" y="4318518"/>
            <a:ext cx="2005933" cy="1892202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551325"/>
            <a:ext cx="2158171" cy="142658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82251" y="3735645"/>
            <a:ext cx="848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 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court </a:t>
            </a:r>
            <a:r>
              <a:rPr lang="en-US" altLang="zh-C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</a:t>
            </a:r>
            <a:r>
              <a:rPr lang="en-US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</a:t>
            </a:r>
            <a:r>
              <a:rPr lang="en-US" altLang="zh-CN" sz="2400" b="1" dirty="0" smtClean="0"/>
              <a:t>                                   </a:t>
            </a:r>
            <a:r>
              <a:rPr lang="en-US" altLang="zh-CN" sz="2400" b="1" dirty="0">
                <a:solidFill>
                  <a:srgbClr val="C00000"/>
                </a:solidFill>
              </a:rPr>
              <a:t>Le court de </a:t>
            </a:r>
            <a:r>
              <a:rPr lang="en-US" altLang="zh-CN" sz="2400" b="1" dirty="0" err="1">
                <a:solidFill>
                  <a:srgbClr val="C00000"/>
                </a:solidFill>
              </a:rPr>
              <a:t>terre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battue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endParaRPr lang="en-US" altLang="zh-CN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23528" y="608111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     Le court </a:t>
            </a:r>
            <a:r>
              <a:rPr lang="en-US" altLang="zh-CN" sz="2400" b="1" dirty="0" err="1">
                <a:solidFill>
                  <a:srgbClr val="00B050"/>
                </a:solidFill>
              </a:rPr>
              <a:t>en</a:t>
            </a:r>
            <a:r>
              <a:rPr lang="en-US" altLang="zh-CN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</a:rPr>
              <a:t>gazon</a:t>
            </a:r>
            <a:r>
              <a:rPr lang="en-US" altLang="zh-CN" sz="2400" b="1" dirty="0">
                <a:solidFill>
                  <a:srgbClr val="00B050"/>
                </a:solidFill>
              </a:rPr>
              <a:t>                       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    </a:t>
            </a:r>
            <a:r>
              <a:rPr lang="fr-FR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Decoturf (un revêtement dur)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Caractère</a:t>
            </a:r>
            <a:endParaRPr lang="en-US" altLang="zh-CN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6351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Le court de </a:t>
            </a:r>
            <a:r>
              <a:rPr lang="en-US" altLang="zh-CN" sz="3200" b="1" dirty="0" err="1">
                <a:solidFill>
                  <a:srgbClr val="C00000"/>
                </a:solidFill>
              </a:rPr>
              <a:t>terre</a:t>
            </a:r>
            <a:r>
              <a:rPr lang="en-US" altLang="zh-CN" sz="3200" b="1" dirty="0">
                <a:solidFill>
                  <a:srgbClr val="C0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battue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endParaRPr lang="en-US" altLang="zh-CN" sz="3200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527742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b="1" dirty="0" smtClean="0">
                <a:latin typeface="Times New Roman" pitchFamily="18" charset="0"/>
                <a:cs typeface="Times New Roman" pitchFamily="18" charset="0"/>
              </a:rPr>
              <a:t>L'une </a:t>
            </a:r>
            <a:r>
              <a:rPr lang="fr-FR" altLang="zh-CN" sz="2800" b="1" dirty="0">
                <a:latin typeface="Times New Roman" pitchFamily="18" charset="0"/>
                <a:cs typeface="Times New Roman" pitchFamily="18" charset="0"/>
              </a:rPr>
              <a:t>des surfaces les plus lentes</a:t>
            </a:r>
          </a:p>
        </p:txBody>
      </p:sp>
      <p:sp>
        <p:nvSpPr>
          <p:cNvPr id="12" name="矩形 11"/>
          <p:cNvSpPr/>
          <p:nvPr/>
        </p:nvSpPr>
        <p:spPr>
          <a:xfrm>
            <a:off x="1115616" y="3212976"/>
            <a:ext cx="2650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zh-CN" sz="2800" b="1" dirty="0">
                <a:latin typeface="Times New Roman" pitchFamily="18" charset="0"/>
                <a:cs typeface="Times New Roman" pitchFamily="18" charset="0"/>
              </a:rPr>
              <a:t>Ralentir la balle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43514"/>
            <a:ext cx="3528392" cy="2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254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Office 主题</vt:lpstr>
      <vt:lpstr>1_Office 主题</vt:lpstr>
      <vt:lpstr>8_Office 主题</vt:lpstr>
      <vt:lpstr>11_Office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HOPKINS, Mark</cp:lastModifiedBy>
  <cp:revision>114</cp:revision>
  <dcterms:created xsi:type="dcterms:W3CDTF">2013-11-23T09:37:21Z</dcterms:created>
  <dcterms:modified xsi:type="dcterms:W3CDTF">2015-03-06T11:24:34Z</dcterms:modified>
</cp:coreProperties>
</file>