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0" r:id="rId3"/>
    <p:sldId id="257" r:id="rId4"/>
    <p:sldId id="259" r:id="rId5"/>
    <p:sldId id="261" r:id="rId6"/>
    <p:sldId id="258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3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4/9/2015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4/9/2015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4/9/2015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1FtPTL57aE" TargetMode="External"/><Relationship Id="rId2" Type="http://schemas.openxmlformats.org/officeDocument/2006/relationships/hyperlink" Target="https://www.youtube.com/watch?v=U5vNha50j9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-ywMy1olPA" TargetMode="External"/><Relationship Id="rId2" Type="http://schemas.openxmlformats.org/officeDocument/2006/relationships/hyperlink" Target="https://youtu.be/A_ZpIhS4Bo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 </a:t>
            </a:r>
            <a:r>
              <a:rPr lang="fr-FR" altLang="zh-TW" dirty="0" err="1" smtClean="0"/>
              <a:t>comédieS</a:t>
            </a:r>
            <a:r>
              <a:rPr lang="fr-FR" altLang="zh-TW" dirty="0" smtClean="0"/>
              <a:t> </a:t>
            </a:r>
            <a:r>
              <a:rPr lang="en-US" dirty="0" smtClean="0"/>
              <a:t>Musicales </a:t>
            </a:r>
            <a:br>
              <a:rPr lang="en-US" dirty="0" smtClean="0"/>
            </a:br>
            <a:r>
              <a:rPr lang="fr-FR" dirty="0" err="1" smtClean="0"/>
              <a:t>françaiseS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533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La </a:t>
            </a:r>
            <a:r>
              <a:rPr lang="fr-FR" altLang="zh-TW" dirty="0" smtClean="0"/>
              <a:t>comédie </a:t>
            </a:r>
            <a:r>
              <a:rPr lang="en-US" altLang="zh-TW" dirty="0" smtClean="0"/>
              <a:t>Musicale 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Un genre </a:t>
            </a:r>
            <a:r>
              <a:rPr lang="en-US" altLang="zh-TW" dirty="0" err="1" smtClean="0"/>
              <a:t>théâtral</a:t>
            </a:r>
            <a:endParaRPr lang="en-US" altLang="zh-TW" dirty="0" smtClean="0"/>
          </a:p>
          <a:p>
            <a:r>
              <a:rPr lang="en-US" altLang="zh-TW" dirty="0" smtClean="0"/>
              <a:t>Un </a:t>
            </a:r>
            <a:r>
              <a:rPr lang="fr-FR" altLang="zh-TW" dirty="0" smtClean="0"/>
              <a:t>mélange </a:t>
            </a:r>
            <a:r>
              <a:rPr lang="fr-FR" altLang="zh-TW" dirty="0" smtClean="0"/>
              <a:t>de </a:t>
            </a:r>
            <a:r>
              <a:rPr lang="fr-FR" altLang="zh-TW" dirty="0" smtClean="0"/>
              <a:t>comédie</a:t>
            </a:r>
            <a:r>
              <a:rPr lang="en-US" altLang="zh-TW" dirty="0" smtClean="0"/>
              <a:t>, chant et </a:t>
            </a:r>
            <a:r>
              <a:rPr lang="en-US" altLang="zh-TW" dirty="0" err="1" smtClean="0"/>
              <a:t>danse</a:t>
            </a:r>
            <a:endParaRPr lang="en-US" altLang="zh-TW" dirty="0" smtClean="0"/>
          </a:p>
          <a:p>
            <a:r>
              <a:rPr lang="en-US" altLang="zh-TW" dirty="0" smtClean="0"/>
              <a:t>D</a:t>
            </a:r>
            <a:r>
              <a:rPr lang="fr-FR" altLang="zh-TW" dirty="0" smtClean="0"/>
              <a:t>ébut du </a:t>
            </a:r>
            <a:r>
              <a:rPr lang="fr-FR" altLang="zh-TW" dirty="0" smtClean="0"/>
              <a:t>20</a:t>
            </a:r>
            <a:r>
              <a:rPr lang="fr-FR" altLang="zh-TW" baseline="30000" dirty="0"/>
              <a:t>e</a:t>
            </a:r>
            <a:r>
              <a:rPr lang="fr-FR" altLang="zh-TW" dirty="0" smtClean="0"/>
              <a:t> </a:t>
            </a:r>
            <a:r>
              <a:rPr lang="fr-FR" altLang="zh-TW" dirty="0" smtClean="0"/>
              <a:t>siècle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Notre-Dame de Paris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Source: </a:t>
            </a:r>
            <a:r>
              <a:rPr lang="en-US" altLang="zh-TW" dirty="0" smtClean="0"/>
              <a:t>Notre-Dame de Paris, du roman de Victor Hugo</a:t>
            </a:r>
          </a:p>
          <a:p>
            <a:r>
              <a:rPr lang="en-US" altLang="zh-TW" dirty="0" err="1" smtClean="0"/>
              <a:t>Livret</a:t>
            </a:r>
            <a:r>
              <a:rPr lang="en-US" altLang="zh-TW" dirty="0" smtClean="0"/>
              <a:t> et </a:t>
            </a:r>
            <a:r>
              <a:rPr lang="en-US" altLang="zh-TW" dirty="0" smtClean="0"/>
              <a:t>paroles: </a:t>
            </a:r>
            <a:r>
              <a:rPr lang="en-US" altLang="zh-TW" dirty="0" smtClean="0"/>
              <a:t>Luc </a:t>
            </a:r>
            <a:r>
              <a:rPr lang="en-US" altLang="zh-TW" dirty="0" err="1" smtClean="0"/>
              <a:t>Plamondon</a:t>
            </a:r>
            <a:endParaRPr lang="en-US" altLang="zh-TW" dirty="0" smtClean="0"/>
          </a:p>
          <a:p>
            <a:r>
              <a:rPr lang="en-US" altLang="zh-TW" dirty="0" err="1" smtClean="0"/>
              <a:t>Musique</a:t>
            </a:r>
            <a:r>
              <a:rPr lang="en-US" altLang="zh-TW" dirty="0" smtClean="0"/>
              <a:t>: Richard </a:t>
            </a:r>
            <a:r>
              <a:rPr lang="en-US" altLang="zh-TW" dirty="0" err="1" smtClean="0"/>
              <a:t>Cocciante</a:t>
            </a:r>
            <a:endParaRPr lang="en-US" altLang="zh-TW" dirty="0" smtClean="0"/>
          </a:p>
          <a:p>
            <a:r>
              <a:rPr lang="en-US" altLang="zh-TW" dirty="0" smtClean="0"/>
              <a:t>Langue </a:t>
            </a:r>
            <a:r>
              <a:rPr lang="en-US" altLang="zh-TW" dirty="0" err="1" smtClean="0"/>
              <a:t>d’origine</a:t>
            </a:r>
            <a:r>
              <a:rPr lang="en-US" altLang="zh-TW" dirty="0" smtClean="0"/>
              <a:t>: </a:t>
            </a:r>
            <a:r>
              <a:rPr lang="en-US" altLang="zh-TW" dirty="0" err="1" smtClean="0"/>
              <a:t>Français</a:t>
            </a:r>
            <a:endParaRPr lang="en-US" altLang="zh-TW" dirty="0" smtClean="0"/>
          </a:p>
          <a:p>
            <a:r>
              <a:rPr lang="en-US" altLang="zh-TW" dirty="0" smtClean="0"/>
              <a:t>La première: le 16 Sept 1998, à Paris</a:t>
            </a:r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TW" dirty="0" smtClean="0"/>
              <a:t>Notre</a:t>
            </a:r>
            <a:r>
              <a:rPr lang="en-US" altLang="zh-TW" dirty="0" smtClean="0"/>
              <a:t>-Dame De Paris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zh-TW" dirty="0" smtClean="0"/>
              <a:t>Intrigue: Les </a:t>
            </a:r>
            <a:r>
              <a:rPr lang="en-GB" altLang="zh-TW" dirty="0" err="1" smtClean="0"/>
              <a:t>Bohémiens</a:t>
            </a:r>
            <a:r>
              <a:rPr lang="en-GB" altLang="zh-TW" dirty="0" smtClean="0"/>
              <a:t> </a:t>
            </a:r>
            <a:r>
              <a:rPr lang="en-GB" altLang="zh-TW" dirty="0" err="1" smtClean="0"/>
              <a:t>arrivent</a:t>
            </a:r>
            <a:r>
              <a:rPr lang="en-GB" altLang="zh-TW" dirty="0" smtClean="0"/>
              <a:t> </a:t>
            </a:r>
            <a:r>
              <a:rPr lang="en-GB" altLang="zh-TW" dirty="0" err="1" smtClean="0"/>
              <a:t>dans</a:t>
            </a:r>
            <a:r>
              <a:rPr lang="en-GB" altLang="zh-TW" dirty="0" smtClean="0"/>
              <a:t> Paris et </a:t>
            </a:r>
            <a:r>
              <a:rPr lang="en-GB" altLang="zh-TW" dirty="0" err="1" smtClean="0"/>
              <a:t>ont</a:t>
            </a:r>
            <a:r>
              <a:rPr lang="en-GB" altLang="zh-TW" dirty="0" smtClean="0"/>
              <a:t> </a:t>
            </a:r>
            <a:r>
              <a:rPr lang="fr-FR" altLang="zh-TW" dirty="0" smtClean="0"/>
              <a:t>supplié </a:t>
            </a:r>
            <a:r>
              <a:rPr lang="fr-FR" altLang="zh-TW" dirty="0" smtClean="0"/>
              <a:t>de l'aide et le sanctuaire, mais cela ne </a:t>
            </a:r>
            <a:r>
              <a:rPr lang="en-GB" altLang="zh-TW" dirty="0" err="1" smtClean="0"/>
              <a:t>plaît</a:t>
            </a:r>
            <a:r>
              <a:rPr lang="en-GB" altLang="zh-TW" dirty="0" smtClean="0"/>
              <a:t> pas à </a:t>
            </a:r>
            <a:r>
              <a:rPr lang="en-GB" altLang="zh-TW" i="1" dirty="0" smtClean="0"/>
              <a:t>Claude </a:t>
            </a:r>
            <a:r>
              <a:rPr lang="en-GB" altLang="zh-TW" i="1" dirty="0" err="1" smtClean="0"/>
              <a:t>Frollo</a:t>
            </a:r>
            <a:r>
              <a:rPr lang="en-GB" altLang="zh-TW" dirty="0" smtClean="0"/>
              <a:t>, </a:t>
            </a:r>
            <a:r>
              <a:rPr lang="en-GB" altLang="zh-TW" dirty="0" err="1" smtClean="0"/>
              <a:t>l’archidiacre</a:t>
            </a:r>
            <a:r>
              <a:rPr lang="en-GB" altLang="zh-TW" dirty="0" smtClean="0"/>
              <a:t> de Notre-Dame. </a:t>
            </a:r>
            <a:r>
              <a:rPr lang="en-GB" altLang="zh-TW" dirty="0" err="1" smtClean="0"/>
              <a:t>Mais</a:t>
            </a:r>
            <a:r>
              <a:rPr lang="en-GB" altLang="zh-TW" dirty="0" smtClean="0"/>
              <a:t> </a:t>
            </a:r>
            <a:r>
              <a:rPr lang="en-GB" altLang="zh-TW" dirty="0" err="1" smtClean="0"/>
              <a:t>il</a:t>
            </a:r>
            <a:r>
              <a:rPr lang="en-GB" altLang="zh-TW" dirty="0" smtClean="0"/>
              <a:t> a </a:t>
            </a:r>
            <a:r>
              <a:rPr lang="en-GB" altLang="zh-TW" dirty="0" err="1" smtClean="0"/>
              <a:t>aimé</a:t>
            </a:r>
            <a:r>
              <a:rPr lang="en-GB" altLang="zh-TW" dirty="0" smtClean="0"/>
              <a:t> un </a:t>
            </a:r>
            <a:r>
              <a:rPr lang="en-GB" altLang="zh-TW" dirty="0" err="1" smtClean="0"/>
              <a:t>membre</a:t>
            </a:r>
            <a:r>
              <a:rPr lang="en-GB" altLang="zh-TW" dirty="0" smtClean="0"/>
              <a:t> des </a:t>
            </a:r>
            <a:r>
              <a:rPr lang="en-GB" altLang="zh-TW" dirty="0" err="1" smtClean="0"/>
              <a:t>Bohémiens</a:t>
            </a:r>
            <a:r>
              <a:rPr lang="en-GB" altLang="zh-TW" dirty="0" smtClean="0"/>
              <a:t>, du nom </a:t>
            </a:r>
            <a:r>
              <a:rPr lang="en-GB" altLang="zh-TW" dirty="0" err="1" smtClean="0"/>
              <a:t>d’</a:t>
            </a:r>
            <a:r>
              <a:rPr lang="en-GB" altLang="zh-TW" i="1" dirty="0" err="1" smtClean="0"/>
              <a:t>Esmeralda</a:t>
            </a:r>
            <a:r>
              <a:rPr lang="en-GB" altLang="zh-TW" dirty="0" smtClean="0"/>
              <a:t>, </a:t>
            </a:r>
            <a:r>
              <a:rPr lang="en-GB" altLang="zh-TW" dirty="0" err="1" smtClean="0"/>
              <a:t>une</a:t>
            </a:r>
            <a:r>
              <a:rPr lang="en-GB" altLang="zh-TW" dirty="0" smtClean="0"/>
              <a:t> </a:t>
            </a:r>
            <a:r>
              <a:rPr lang="en-GB" altLang="zh-TW" dirty="0" err="1" smtClean="0"/>
              <a:t>jeune</a:t>
            </a:r>
            <a:r>
              <a:rPr lang="en-GB" altLang="zh-TW" dirty="0" smtClean="0"/>
              <a:t> femme </a:t>
            </a:r>
            <a:r>
              <a:rPr lang="en-GB" altLang="zh-TW" dirty="0" err="1" smtClean="0"/>
              <a:t>très</a:t>
            </a:r>
            <a:r>
              <a:rPr lang="en-GB" altLang="zh-TW" dirty="0" smtClean="0"/>
              <a:t> </a:t>
            </a:r>
            <a:r>
              <a:rPr lang="en-GB" altLang="zh-TW" dirty="0" err="1" smtClean="0"/>
              <a:t>jolie</a:t>
            </a:r>
            <a:r>
              <a:rPr lang="en-GB" altLang="zh-TW" dirty="0" smtClean="0"/>
              <a:t>. </a:t>
            </a:r>
            <a:r>
              <a:rPr lang="en-GB" altLang="zh-TW" i="1" dirty="0" smtClean="0"/>
              <a:t>Esmeralda </a:t>
            </a:r>
            <a:r>
              <a:rPr lang="en-GB" altLang="zh-TW" dirty="0" smtClean="0"/>
              <a:t>a </a:t>
            </a:r>
            <a:r>
              <a:rPr lang="en-GB" altLang="zh-TW" dirty="0" err="1" smtClean="0"/>
              <a:t>aimé</a:t>
            </a:r>
            <a:r>
              <a:rPr lang="en-GB" altLang="zh-TW" dirty="0" smtClean="0"/>
              <a:t> </a:t>
            </a:r>
            <a:r>
              <a:rPr lang="en-GB" altLang="zh-TW" i="1" dirty="0" err="1" smtClean="0"/>
              <a:t>Phœbus</a:t>
            </a:r>
            <a:r>
              <a:rPr lang="en-GB" altLang="zh-TW" dirty="0" smtClean="0"/>
              <a:t> , qui </a:t>
            </a:r>
            <a:r>
              <a:rPr lang="en-GB" altLang="zh-TW" dirty="0" err="1" smtClean="0"/>
              <a:t>est</a:t>
            </a:r>
            <a:r>
              <a:rPr lang="en-GB" altLang="zh-TW" dirty="0" smtClean="0"/>
              <a:t> </a:t>
            </a:r>
            <a:r>
              <a:rPr lang="en-GB" altLang="zh-TW" dirty="0" err="1" smtClean="0"/>
              <a:t>capitaine</a:t>
            </a:r>
            <a:r>
              <a:rPr lang="en-GB" altLang="zh-TW" dirty="0" smtClean="0"/>
              <a:t> </a:t>
            </a:r>
            <a:r>
              <a:rPr lang="en-GB" altLang="zh-TW" dirty="0" smtClean="0"/>
              <a:t>de la </a:t>
            </a:r>
            <a:r>
              <a:rPr lang="en-GB" altLang="zh-TW" dirty="0" err="1" smtClean="0"/>
              <a:t>cavalerie</a:t>
            </a:r>
            <a:r>
              <a:rPr lang="en-GB" altLang="zh-TW" dirty="0" smtClean="0"/>
              <a:t> du </a:t>
            </a:r>
            <a:r>
              <a:rPr lang="en-GB" altLang="zh-TW" dirty="0" err="1" smtClean="0"/>
              <a:t>Roi</a:t>
            </a:r>
            <a:r>
              <a:rPr lang="en-GB" altLang="zh-TW" dirty="0" smtClean="0"/>
              <a:t>, et </a:t>
            </a:r>
            <a:r>
              <a:rPr lang="en-GB" altLang="zh-TW" dirty="0" err="1" smtClean="0"/>
              <a:t>il</a:t>
            </a:r>
            <a:r>
              <a:rPr lang="en-GB" altLang="zh-TW" dirty="0" smtClean="0"/>
              <a:t> a </a:t>
            </a:r>
            <a:r>
              <a:rPr lang="en-GB" altLang="zh-TW" dirty="0" err="1" smtClean="0"/>
              <a:t>une</a:t>
            </a:r>
            <a:r>
              <a:rPr lang="en-GB" altLang="zh-TW" dirty="0" smtClean="0"/>
              <a:t> fiancée </a:t>
            </a:r>
            <a:r>
              <a:rPr lang="en-GB" altLang="zh-TW" dirty="0" smtClean="0"/>
              <a:t>qui </a:t>
            </a:r>
            <a:r>
              <a:rPr lang="en-GB" altLang="zh-TW" dirty="0" err="1" smtClean="0"/>
              <a:t>s’appelle</a:t>
            </a:r>
            <a:r>
              <a:rPr lang="en-GB" altLang="zh-TW" dirty="0" smtClean="0"/>
              <a:t> </a:t>
            </a:r>
            <a:r>
              <a:rPr lang="en-GB" altLang="zh-TW" i="1" dirty="0" smtClean="0"/>
              <a:t>Fleur-de-Lys</a:t>
            </a:r>
            <a:r>
              <a:rPr lang="en-GB" altLang="zh-TW" dirty="0" smtClean="0"/>
              <a:t>. </a:t>
            </a:r>
            <a:r>
              <a:rPr lang="en-GB" altLang="zh-TW" i="1" dirty="0" smtClean="0"/>
              <a:t>Quasimodo</a:t>
            </a:r>
            <a:r>
              <a:rPr lang="en-GB" altLang="zh-TW" dirty="0" smtClean="0"/>
              <a:t> </a:t>
            </a:r>
            <a:r>
              <a:rPr lang="en-GB" altLang="zh-TW" dirty="0" err="1" smtClean="0"/>
              <a:t>est</a:t>
            </a:r>
            <a:r>
              <a:rPr lang="en-GB" altLang="zh-TW" dirty="0" smtClean="0"/>
              <a:t> un </a:t>
            </a:r>
            <a:r>
              <a:rPr lang="en-GB" altLang="zh-TW" dirty="0" err="1" smtClean="0"/>
              <a:t>sonneur</a:t>
            </a:r>
            <a:r>
              <a:rPr lang="en-GB" altLang="zh-TW" dirty="0" smtClean="0"/>
              <a:t> de cloches à Notre-Dame, et </a:t>
            </a:r>
            <a:r>
              <a:rPr lang="en-GB" altLang="zh-TW" dirty="0" err="1" smtClean="0"/>
              <a:t>il</a:t>
            </a:r>
            <a:r>
              <a:rPr lang="en-GB" altLang="zh-TW" dirty="0" smtClean="0"/>
              <a:t> a </a:t>
            </a:r>
            <a:r>
              <a:rPr lang="en-GB" altLang="zh-TW" dirty="0" err="1" smtClean="0"/>
              <a:t>aimé</a:t>
            </a:r>
            <a:r>
              <a:rPr lang="en-GB" altLang="zh-TW" dirty="0" smtClean="0"/>
              <a:t> </a:t>
            </a:r>
            <a:r>
              <a:rPr lang="en-GB" altLang="zh-TW" i="1" dirty="0" smtClean="0"/>
              <a:t>Esmeralda</a:t>
            </a:r>
            <a:r>
              <a:rPr lang="en-GB" altLang="zh-TW" dirty="0" smtClean="0"/>
              <a:t> </a:t>
            </a:r>
            <a:r>
              <a:rPr lang="en-GB" altLang="zh-TW" dirty="0" err="1" smtClean="0"/>
              <a:t>aussi</a:t>
            </a:r>
            <a:r>
              <a:rPr lang="en-GB" altLang="zh-TW" dirty="0" smtClean="0"/>
              <a:t>. Le triangle </a:t>
            </a:r>
            <a:r>
              <a:rPr lang="en-GB" altLang="zh-TW" dirty="0" err="1" smtClean="0"/>
              <a:t>amoureux</a:t>
            </a:r>
            <a:r>
              <a:rPr lang="en-GB" altLang="zh-TW" dirty="0" smtClean="0"/>
              <a:t> </a:t>
            </a:r>
            <a:r>
              <a:rPr lang="en-GB" altLang="zh-TW" dirty="0" smtClean="0"/>
              <a:t>conduit </a:t>
            </a:r>
            <a:r>
              <a:rPr lang="en-GB" altLang="zh-TW" dirty="0" smtClean="0"/>
              <a:t>à la fin </a:t>
            </a:r>
            <a:r>
              <a:rPr lang="en-GB" altLang="zh-TW" dirty="0" err="1" smtClean="0"/>
              <a:t>tragique</a:t>
            </a:r>
            <a:r>
              <a:rPr lang="en-GB" altLang="zh-TW" dirty="0" smtClean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Notre-Dame de Paris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TW" dirty="0" smtClean="0"/>
              <a:t>Des </a:t>
            </a:r>
            <a:r>
              <a:rPr lang="en-GB" altLang="zh-TW" dirty="0" smtClean="0"/>
              <a:t>chansons </a:t>
            </a:r>
            <a:r>
              <a:rPr lang="en-GB" altLang="zh-TW" dirty="0" err="1" smtClean="0"/>
              <a:t>que</a:t>
            </a:r>
            <a:r>
              <a:rPr lang="en-GB" altLang="zh-TW" dirty="0" smtClean="0"/>
              <a:t> </a:t>
            </a:r>
            <a:r>
              <a:rPr lang="en-GB" altLang="zh-TW" dirty="0" err="1" smtClean="0"/>
              <a:t>j’aime</a:t>
            </a:r>
            <a:r>
              <a:rPr lang="en-GB" altLang="zh-TW" dirty="0" smtClean="0"/>
              <a:t>:</a:t>
            </a:r>
          </a:p>
          <a:p>
            <a:pPr lvl="1"/>
            <a:r>
              <a:rPr lang="en-GB" altLang="zh-TW" dirty="0" smtClean="0"/>
              <a:t>Les Sans-</a:t>
            </a:r>
            <a:r>
              <a:rPr lang="en-GB" altLang="zh-TW" dirty="0" err="1" smtClean="0"/>
              <a:t>Papiers</a:t>
            </a:r>
            <a:r>
              <a:rPr lang="en-GB" altLang="zh-TW" dirty="0" smtClean="0"/>
              <a:t>: </a:t>
            </a:r>
            <a:r>
              <a:rPr lang="en-GB" altLang="zh-TW" dirty="0" smtClean="0">
                <a:hlinkClick r:id="rId2"/>
              </a:rPr>
              <a:t>https://www.youtube.com/watch?v=U5vNha50j9w</a:t>
            </a:r>
            <a:endParaRPr lang="en-GB" altLang="zh-TW" dirty="0" smtClean="0"/>
          </a:p>
          <a:p>
            <a:pPr lvl="1"/>
            <a:r>
              <a:rPr lang="en-GB" altLang="zh-TW" dirty="0" smtClean="0"/>
              <a:t>Belle: </a:t>
            </a:r>
            <a:br>
              <a:rPr lang="en-GB" altLang="zh-TW" dirty="0" smtClean="0"/>
            </a:br>
            <a:r>
              <a:rPr lang="en-GB" altLang="zh-TW" dirty="0" smtClean="0">
                <a:hlinkClick r:id="rId3"/>
              </a:rPr>
              <a:t>https://www.youtube.com/watch?v=91FtPTL57aE</a:t>
            </a:r>
            <a:r>
              <a:rPr lang="en-GB" altLang="zh-TW" dirty="0" smtClean="0"/>
              <a:t>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Le Bal des Vampires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62" t="11310" r="2280" b="11706"/>
          <a:stretch>
            <a:fillRect/>
          </a:stretch>
        </p:blipFill>
        <p:spPr bwMode="auto">
          <a:xfrm>
            <a:off x="686639" y="2377044"/>
            <a:ext cx="7736114" cy="348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 Bal Des Vampires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Source: </a:t>
            </a:r>
            <a:r>
              <a:rPr lang="en-US" altLang="zh-TW" dirty="0" smtClean="0"/>
              <a:t>Le Bal des Vampires, du film de Roman Polanski</a:t>
            </a:r>
          </a:p>
          <a:p>
            <a:r>
              <a:rPr lang="en-US" altLang="zh-TW" dirty="0" smtClean="0"/>
              <a:t> </a:t>
            </a:r>
            <a:r>
              <a:rPr lang="en-US" altLang="zh-TW" dirty="0" err="1" smtClean="0"/>
              <a:t>Titre</a:t>
            </a:r>
            <a:r>
              <a:rPr lang="en-US" altLang="zh-TW" dirty="0" smtClean="0"/>
              <a:t> </a:t>
            </a:r>
            <a:r>
              <a:rPr lang="en-US" altLang="zh-TW" dirty="0" smtClean="0"/>
              <a:t>original</a:t>
            </a:r>
            <a:r>
              <a:rPr lang="en-US" altLang="zh-TW" dirty="0" smtClean="0"/>
              <a:t>: </a:t>
            </a:r>
            <a:r>
              <a:rPr lang="en-US" altLang="zh-TW" dirty="0" err="1" smtClean="0"/>
              <a:t>Tanz</a:t>
            </a:r>
            <a:r>
              <a:rPr lang="en-US" altLang="zh-TW" dirty="0" smtClean="0"/>
              <a:t> de Vampire</a:t>
            </a:r>
          </a:p>
          <a:p>
            <a:r>
              <a:rPr lang="en-US" altLang="zh-TW" dirty="0" err="1" smtClean="0"/>
              <a:t>Livret</a:t>
            </a:r>
            <a:r>
              <a:rPr lang="en-US" altLang="zh-TW" dirty="0" smtClean="0"/>
              <a:t>: Michael </a:t>
            </a:r>
            <a:r>
              <a:rPr lang="en-US" altLang="zh-TW" dirty="0" err="1" smtClean="0"/>
              <a:t>Kunze</a:t>
            </a:r>
            <a:endParaRPr lang="en-US" altLang="zh-TW" dirty="0" smtClean="0"/>
          </a:p>
          <a:p>
            <a:r>
              <a:rPr lang="en-US" altLang="zh-TW" dirty="0" err="1" smtClean="0"/>
              <a:t>Musique</a:t>
            </a:r>
            <a:r>
              <a:rPr lang="en-US" altLang="zh-TW" dirty="0" smtClean="0"/>
              <a:t>: Jim Steinman</a:t>
            </a:r>
          </a:p>
          <a:p>
            <a:r>
              <a:rPr lang="en-US" altLang="zh-TW" dirty="0" smtClean="0"/>
              <a:t>Langue </a:t>
            </a:r>
            <a:r>
              <a:rPr lang="en-US" altLang="zh-TW" dirty="0" err="1" smtClean="0"/>
              <a:t>d’origine</a:t>
            </a:r>
            <a:r>
              <a:rPr lang="en-US" altLang="zh-TW" dirty="0" smtClean="0"/>
              <a:t>: </a:t>
            </a:r>
            <a:r>
              <a:rPr lang="en-US" altLang="zh-TW" dirty="0" err="1" smtClean="0"/>
              <a:t>Allemand</a:t>
            </a:r>
            <a:endParaRPr lang="en-US" altLang="zh-TW" dirty="0" smtClean="0"/>
          </a:p>
          <a:p>
            <a:r>
              <a:rPr lang="en-US" altLang="zh-TW" dirty="0" smtClean="0"/>
              <a:t>La première: le 4 </a:t>
            </a:r>
            <a:r>
              <a:rPr lang="en-US" altLang="zh-TW" dirty="0" err="1" smtClean="0"/>
              <a:t>Octobre</a:t>
            </a:r>
            <a:r>
              <a:rPr lang="en-US" altLang="zh-TW" dirty="0" smtClean="0"/>
              <a:t> 1997, à Vienne</a:t>
            </a:r>
            <a:endParaRPr lang="zh-TW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 Bal Des Vampires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Intrigue: Alfred </a:t>
            </a:r>
            <a:r>
              <a:rPr lang="en-US" altLang="zh-TW" dirty="0" err="1" smtClean="0"/>
              <a:t>est</a:t>
            </a:r>
            <a:r>
              <a:rPr lang="en-US" altLang="zh-TW" dirty="0" smtClean="0"/>
              <a:t> un</a:t>
            </a:r>
            <a:r>
              <a:rPr lang="en-GB" altLang="zh-TW" dirty="0" smtClean="0"/>
              <a:t> </a:t>
            </a:r>
            <a:r>
              <a:rPr lang="en-GB" altLang="zh-TW" dirty="0" err="1" smtClean="0"/>
              <a:t>étudiant</a:t>
            </a:r>
            <a:r>
              <a:rPr lang="en-US" altLang="zh-TW" dirty="0" smtClean="0"/>
              <a:t> qui </a:t>
            </a:r>
            <a:r>
              <a:rPr lang="en-US" altLang="zh-TW" dirty="0" err="1" smtClean="0"/>
              <a:t>cherche</a:t>
            </a:r>
            <a:r>
              <a:rPr lang="en-US" altLang="zh-TW" dirty="0" smtClean="0"/>
              <a:t> son </a:t>
            </a:r>
            <a:r>
              <a:rPr lang="en-US" altLang="zh-TW" dirty="0" err="1" smtClean="0"/>
              <a:t>professeur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Abronsius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dans</a:t>
            </a:r>
            <a:r>
              <a:rPr lang="en-US" altLang="zh-TW" dirty="0" smtClean="0"/>
              <a:t> la </a:t>
            </a:r>
            <a:r>
              <a:rPr lang="en-US" altLang="zh-TW" dirty="0" err="1" smtClean="0"/>
              <a:t>neige</a:t>
            </a:r>
            <a:r>
              <a:rPr lang="en-US" altLang="zh-TW" dirty="0" smtClean="0"/>
              <a:t> de </a:t>
            </a:r>
            <a:r>
              <a:rPr lang="en-US" altLang="zh-TW" dirty="0" smtClean="0"/>
              <a:t>la </a:t>
            </a:r>
            <a:r>
              <a:rPr lang="en-US" altLang="zh-TW" dirty="0" err="1" smtClean="0"/>
              <a:t>Transylvanie</a:t>
            </a:r>
            <a:r>
              <a:rPr lang="en-US" altLang="zh-TW" dirty="0" smtClean="0"/>
              <a:t>. Il </a:t>
            </a:r>
            <a:r>
              <a:rPr lang="en-US" altLang="zh-TW" dirty="0" smtClean="0"/>
              <a:t>a </a:t>
            </a:r>
            <a:r>
              <a:rPr lang="en-US" altLang="zh-TW" dirty="0" err="1" smtClean="0"/>
              <a:t>trouv</a:t>
            </a:r>
            <a:r>
              <a:rPr lang="fr-FR" altLang="zh-TW" dirty="0" smtClean="0"/>
              <a:t>é </a:t>
            </a:r>
            <a:r>
              <a:rPr lang="en-US" altLang="zh-TW" dirty="0" smtClean="0"/>
              <a:t>le </a:t>
            </a:r>
            <a:r>
              <a:rPr lang="en-US" altLang="zh-TW" dirty="0" err="1" smtClean="0"/>
              <a:t>professeur</a:t>
            </a:r>
            <a:r>
              <a:rPr lang="en-US" altLang="zh-TW" dirty="0" smtClean="0"/>
              <a:t>, et </a:t>
            </a:r>
            <a:r>
              <a:rPr lang="en-US" altLang="zh-TW" dirty="0" err="1" smtClean="0"/>
              <a:t>puis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est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allé</a:t>
            </a:r>
            <a:r>
              <a:rPr lang="en-US" altLang="zh-TW" dirty="0" smtClean="0"/>
              <a:t> </a:t>
            </a:r>
            <a:r>
              <a:rPr lang="en-US" altLang="zh-TW" dirty="0" smtClean="0"/>
              <a:t>avec </a:t>
            </a:r>
            <a:r>
              <a:rPr lang="en-US" altLang="zh-TW" dirty="0" err="1" smtClean="0"/>
              <a:t>lui</a:t>
            </a:r>
            <a:r>
              <a:rPr lang="en-US" altLang="zh-TW" dirty="0" smtClean="0"/>
              <a:t> pour </a:t>
            </a:r>
            <a:r>
              <a:rPr lang="en-US" altLang="zh-TW" dirty="0" smtClean="0"/>
              <a:t>se </a:t>
            </a:r>
            <a:r>
              <a:rPr lang="en-US" altLang="zh-TW" dirty="0" err="1" smtClean="0"/>
              <a:t>trouver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dans</a:t>
            </a:r>
            <a:r>
              <a:rPr lang="en-US" altLang="zh-TW" dirty="0" smtClean="0"/>
              <a:t> </a:t>
            </a:r>
            <a:r>
              <a:rPr lang="en-US" altLang="zh-TW" dirty="0" smtClean="0"/>
              <a:t>la </a:t>
            </a:r>
            <a:r>
              <a:rPr lang="en-GB" altLang="zh-TW" dirty="0" err="1" smtClean="0"/>
              <a:t>présence</a:t>
            </a:r>
            <a:r>
              <a:rPr lang="en-GB" altLang="zh-TW" dirty="0" smtClean="0"/>
              <a:t> </a:t>
            </a:r>
            <a:r>
              <a:rPr lang="en-GB" altLang="zh-TW" dirty="0" smtClean="0"/>
              <a:t>des </a:t>
            </a:r>
            <a:r>
              <a:rPr lang="en-GB" altLang="zh-TW" dirty="0" smtClean="0"/>
              <a:t>vampires. </a:t>
            </a:r>
            <a:r>
              <a:rPr lang="en-GB" altLang="zh-TW" dirty="0" smtClean="0"/>
              <a:t>Pendant la </a:t>
            </a:r>
            <a:r>
              <a:rPr lang="en-GB" altLang="zh-TW" dirty="0" err="1" smtClean="0"/>
              <a:t>recherche</a:t>
            </a:r>
            <a:r>
              <a:rPr lang="en-GB" altLang="zh-TW" dirty="0" smtClean="0"/>
              <a:t>, Alfred </a:t>
            </a:r>
            <a:r>
              <a:rPr lang="en-GB" altLang="zh-TW" dirty="0" err="1" smtClean="0"/>
              <a:t>tombe</a:t>
            </a:r>
            <a:r>
              <a:rPr lang="en-GB" altLang="zh-TW" dirty="0" smtClean="0"/>
              <a:t> </a:t>
            </a:r>
            <a:r>
              <a:rPr lang="en-GB" altLang="zh-TW" dirty="0" err="1" smtClean="0"/>
              <a:t>amoureux</a:t>
            </a:r>
            <a:r>
              <a:rPr lang="en-GB" altLang="zh-TW" dirty="0" smtClean="0"/>
              <a:t> de Sarah, qui </a:t>
            </a:r>
            <a:r>
              <a:rPr lang="en-GB" altLang="zh-TW" dirty="0" err="1" smtClean="0"/>
              <a:t>est</a:t>
            </a:r>
            <a:r>
              <a:rPr lang="en-GB" altLang="zh-TW" dirty="0" smtClean="0"/>
              <a:t> </a:t>
            </a:r>
            <a:r>
              <a:rPr lang="en-GB" altLang="zh-TW" dirty="0" err="1" smtClean="0"/>
              <a:t>attirée</a:t>
            </a:r>
            <a:r>
              <a:rPr lang="en-GB" altLang="zh-TW" dirty="0" smtClean="0"/>
              <a:t> par le </a:t>
            </a:r>
            <a:r>
              <a:rPr lang="en-GB" altLang="zh-TW" dirty="0" smtClean="0"/>
              <a:t>Comte </a:t>
            </a:r>
            <a:r>
              <a:rPr lang="en-GB" altLang="zh-TW" dirty="0" err="1" smtClean="0"/>
              <a:t>vor</a:t>
            </a:r>
            <a:r>
              <a:rPr lang="en-GB" altLang="zh-TW" dirty="0" smtClean="0"/>
              <a:t> </a:t>
            </a:r>
            <a:r>
              <a:rPr lang="en-GB" altLang="zh-TW" dirty="0" err="1" smtClean="0"/>
              <a:t>Krolock</a:t>
            </a:r>
            <a:r>
              <a:rPr lang="en-GB" altLang="zh-TW" dirty="0" smtClean="0"/>
              <a:t>, un vampire qui </a:t>
            </a:r>
            <a:r>
              <a:rPr lang="en-GB" altLang="zh-TW" dirty="0" err="1" smtClean="0"/>
              <a:t>poss</a:t>
            </a:r>
            <a:r>
              <a:rPr lang="fr-FR" altLang="zh-TW" dirty="0"/>
              <a:t>è</a:t>
            </a:r>
            <a:r>
              <a:rPr lang="en-GB" altLang="zh-TW" dirty="0" smtClean="0"/>
              <a:t>de </a:t>
            </a:r>
            <a:r>
              <a:rPr lang="en-GB" altLang="zh-TW" dirty="0" smtClean="0"/>
              <a:t>un chateau et </a:t>
            </a:r>
            <a:r>
              <a:rPr lang="en-GB" altLang="zh-TW" dirty="0" smtClean="0"/>
              <a:t>y  </a:t>
            </a:r>
            <a:r>
              <a:rPr lang="en-GB" altLang="zh-TW" dirty="0" err="1" smtClean="0"/>
              <a:t>enferme</a:t>
            </a:r>
            <a:r>
              <a:rPr lang="en-GB" altLang="zh-TW" dirty="0" smtClean="0"/>
              <a:t> Sarah</a:t>
            </a:r>
            <a:r>
              <a:rPr lang="en-US" altLang="zh-TW" dirty="0" smtClean="0"/>
              <a:t>...</a:t>
            </a:r>
            <a:endParaRPr lang="en-US" altLang="zh-TW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 Bal Des Vampires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Des </a:t>
            </a:r>
            <a:r>
              <a:rPr lang="en-US" altLang="zh-TW" dirty="0" err="1" smtClean="0"/>
              <a:t>sc</a:t>
            </a:r>
            <a:r>
              <a:rPr lang="fr-FR" altLang="zh-TW" dirty="0"/>
              <a:t>è</a:t>
            </a:r>
            <a:r>
              <a:rPr lang="en-US" altLang="zh-TW" dirty="0" err="1" smtClean="0"/>
              <a:t>nes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int</a:t>
            </a:r>
            <a:r>
              <a:rPr lang="en-GB" altLang="zh-TW" dirty="0"/>
              <a:t>é</a:t>
            </a:r>
            <a:r>
              <a:rPr lang="en-US" altLang="zh-TW" dirty="0" err="1" smtClean="0"/>
              <a:t>ressantes</a:t>
            </a:r>
            <a:r>
              <a:rPr lang="en-US" altLang="zh-TW" dirty="0" smtClean="0"/>
              <a:t>: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La </a:t>
            </a:r>
            <a:r>
              <a:rPr lang="en-US" altLang="zh-TW" dirty="0" err="1" smtClean="0"/>
              <a:t>Crypte</a:t>
            </a:r>
            <a:r>
              <a:rPr lang="en-US" altLang="zh-TW" dirty="0" smtClean="0"/>
              <a:t>: </a:t>
            </a:r>
            <a:r>
              <a:rPr lang="en-GB" altLang="zh-TW" dirty="0" smtClean="0">
                <a:hlinkClick r:id="rId2"/>
              </a:rPr>
              <a:t>https://youtu.be/A_ZpIhS4Bog</a:t>
            </a:r>
            <a:endParaRPr lang="en-GB" altLang="zh-TW" dirty="0" smtClean="0"/>
          </a:p>
          <a:p>
            <a:pPr lvl="1"/>
            <a:r>
              <a:rPr lang="en-GB" altLang="zh-TW" dirty="0" err="1" smtClean="0"/>
              <a:t>Cette</a:t>
            </a:r>
            <a:r>
              <a:rPr lang="en-GB" altLang="zh-TW" dirty="0" smtClean="0"/>
              <a:t> </a:t>
            </a:r>
            <a:r>
              <a:rPr lang="en-GB" altLang="zh-TW" dirty="0" err="1" smtClean="0"/>
              <a:t>nuit</a:t>
            </a:r>
            <a:r>
              <a:rPr lang="en-GB" altLang="zh-TW" dirty="0" smtClean="0"/>
              <a:t> </a:t>
            </a:r>
            <a:r>
              <a:rPr lang="en-GB" altLang="zh-TW" dirty="0" err="1" smtClean="0"/>
              <a:t>restera</a:t>
            </a:r>
            <a:r>
              <a:rPr lang="en-GB" altLang="zh-TW" dirty="0" smtClean="0"/>
              <a:t> </a:t>
            </a:r>
            <a:r>
              <a:rPr lang="en-GB" altLang="zh-TW" dirty="0" err="1" smtClean="0"/>
              <a:t>éternelle</a:t>
            </a:r>
            <a:r>
              <a:rPr lang="en-GB" altLang="zh-TW" dirty="0" smtClean="0"/>
              <a:t>: </a:t>
            </a:r>
            <a:r>
              <a:rPr lang="en-GB" altLang="zh-TW" dirty="0" smtClean="0">
                <a:hlinkClick r:id="rId3"/>
              </a:rPr>
              <a:t>https://youtu.be/Q-ywMy1olPA</a:t>
            </a:r>
            <a:r>
              <a:rPr lang="en-GB" altLang="zh-TW" dirty="0" smtClean="0"/>
              <a:t> </a:t>
            </a:r>
            <a:endParaRPr lang="zh-TW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2676</TotalTime>
  <Words>260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標楷體</vt:lpstr>
      <vt:lpstr>Arial</vt:lpstr>
      <vt:lpstr>Garamond</vt:lpstr>
      <vt:lpstr>Wingdings</vt:lpstr>
      <vt:lpstr>Couture</vt:lpstr>
      <vt:lpstr>Les comédieS Musicales  françaiseS </vt:lpstr>
      <vt:lpstr>La comédie Musicale  </vt:lpstr>
      <vt:lpstr>Notre-Dame de Paris</vt:lpstr>
      <vt:lpstr>Notre-Dame De Paris</vt:lpstr>
      <vt:lpstr>Notre-Dame de Paris</vt:lpstr>
      <vt:lpstr>Le Bal des Vampires</vt:lpstr>
      <vt:lpstr>Le Bal Des Vampires</vt:lpstr>
      <vt:lpstr>Le Bal Des Vampires</vt:lpstr>
      <vt:lpstr>Le Bal Des Vampires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Krystal Tsang</dc:creator>
  <cp:lastModifiedBy>HOPKINS, Mark</cp:lastModifiedBy>
  <cp:revision>51</cp:revision>
  <dcterms:created xsi:type="dcterms:W3CDTF">2014-09-16T21:33:25Z</dcterms:created>
  <dcterms:modified xsi:type="dcterms:W3CDTF">2015-04-09T03:12:07Z</dcterms:modified>
</cp:coreProperties>
</file>