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60" r:id="rId6"/>
    <p:sldId id="257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8" y="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UOEfz8ahAQ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x0Wmwjk9Y7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-mOKkd5y7Y" TargetMode="External"/><Relationship Id="rId2" Type="http://schemas.openxmlformats.org/officeDocument/2006/relationships/hyperlink" Target="https://www.youtube.com/watch?v=LNCsCvfLt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0EPHECLJug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 </a:t>
            </a:r>
            <a:r>
              <a:rPr lang="en-US" altLang="zh-CN" sz="3600" dirty="0" err="1" smtClean="0"/>
              <a:t>technologie</a:t>
            </a:r>
            <a:r>
              <a:rPr lang="en-US" altLang="zh-CN" sz="4000" dirty="0" smtClean="0"/>
              <a:t> </a:t>
            </a:r>
            <a:r>
              <a:rPr lang="en-US" sz="4000" dirty="0" smtClean="0"/>
              <a:t>portable pour la </a:t>
            </a:r>
            <a:r>
              <a:rPr lang="en-US" altLang="zh-CN" sz="4000" dirty="0" smtClean="0"/>
              <a:t>santé 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 smtClean="0"/>
              <a:t>Emilie</a:t>
            </a:r>
          </a:p>
          <a:p>
            <a:pPr algn="r"/>
            <a:r>
              <a:rPr lang="en-US" sz="2000" dirty="0" smtClean="0"/>
              <a:t>2015/04/20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42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 </a:t>
            </a:r>
            <a:r>
              <a:rPr lang="en-US" altLang="zh-CN" dirty="0" err="1" smtClean="0"/>
              <a:t>t</a:t>
            </a:r>
            <a:r>
              <a:rPr lang="en-US" altLang="zh-CN" dirty="0" err="1" smtClean="0"/>
              <a:t>echnologie</a:t>
            </a:r>
            <a:r>
              <a:rPr lang="en-US" altLang="zh-CN" dirty="0" smtClean="0"/>
              <a:t> </a:t>
            </a:r>
            <a:r>
              <a:rPr lang="en-US" altLang="zh-CN" dirty="0" smtClean="0"/>
              <a:t>portable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www.youtube.com/watch?v=UOEfz8ahAQY</a:t>
            </a:r>
            <a:r>
              <a:rPr lang="en-US" dirty="0" smtClean="0"/>
              <a:t> </a:t>
            </a:r>
          </a:p>
          <a:p>
            <a:r>
              <a:rPr lang="fr-FR" dirty="0"/>
              <a:t>Une </a:t>
            </a:r>
            <a:r>
              <a:rPr lang="fr-FR" b="1" dirty="0"/>
              <a:t>technologie portable</a:t>
            </a:r>
            <a:r>
              <a:rPr lang="fr-FR" dirty="0"/>
              <a:t> </a:t>
            </a:r>
            <a:r>
              <a:rPr lang="fr-FR" dirty="0" smtClean="0"/>
              <a:t>est un </a:t>
            </a:r>
            <a:r>
              <a:rPr lang="en-US" altLang="zh-CN" dirty="0" err="1" smtClean="0"/>
              <a:t>vêtement</a:t>
            </a:r>
            <a:r>
              <a:rPr lang="en-US" altLang="zh-CN" dirty="0" smtClean="0"/>
              <a:t> </a:t>
            </a:r>
            <a:r>
              <a:rPr lang="fr-FR" dirty="0" smtClean="0"/>
              <a:t>ou </a:t>
            </a:r>
            <a:r>
              <a:rPr lang="fr-FR" dirty="0"/>
              <a:t>un accessoire comportant des éléments informatiques et électroniques avancés.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495800"/>
            <a:ext cx="2552700" cy="2042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374594"/>
            <a:ext cx="3429000" cy="228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3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La </a:t>
            </a:r>
            <a:r>
              <a:rPr lang="en-US" altLang="zh-CN" dirty="0" err="1" smtClean="0"/>
              <a:t>t</a:t>
            </a:r>
            <a:r>
              <a:rPr lang="en-US" altLang="zh-CN" dirty="0" err="1" smtClean="0"/>
              <a:t>echnologie</a:t>
            </a:r>
            <a:r>
              <a:rPr lang="en-US" altLang="zh-CN" dirty="0" smtClean="0"/>
              <a:t> </a:t>
            </a:r>
            <a:r>
              <a:rPr lang="en-US" altLang="zh-CN" dirty="0"/>
              <a:t>portable</a:t>
            </a:r>
            <a:endParaRPr lang="en-US" dirty="0"/>
          </a:p>
        </p:txBody>
      </p:sp>
      <p:pic>
        <p:nvPicPr>
          <p:cNvPr id="4" name="图片 1" descr="112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807183"/>
            <a:ext cx="7543800" cy="46290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85800" y="1393218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La </a:t>
            </a:r>
            <a:r>
              <a:rPr lang="en-SG" altLang="zh-CN" sz="2000" b="1" dirty="0" err="1"/>
              <a:t>v</a:t>
            </a:r>
            <a:r>
              <a:rPr lang="en-SG" sz="2000" b="1" dirty="0" err="1" smtClean="0"/>
              <a:t>aleur</a:t>
            </a:r>
            <a:r>
              <a:rPr lang="en-SG" sz="2000" b="1" dirty="0" smtClean="0"/>
              <a:t> </a:t>
            </a:r>
            <a:r>
              <a:rPr lang="en-US" altLang="zh-CN" sz="2000" b="1" dirty="0" smtClean="0"/>
              <a:t>des</a:t>
            </a:r>
            <a:r>
              <a:rPr lang="en-SG" sz="2000" b="1" dirty="0" smtClean="0"/>
              <a:t> </a:t>
            </a:r>
            <a:r>
              <a:rPr lang="en-SG" sz="2000" b="1" dirty="0" err="1" smtClean="0"/>
              <a:t>d</a:t>
            </a:r>
            <a:r>
              <a:rPr lang="en-SG" sz="2000" b="1" dirty="0" err="1" smtClean="0"/>
              <a:t>ispositif</a:t>
            </a:r>
            <a:r>
              <a:rPr lang="en-SG" sz="2000" b="1" dirty="0" err="1" smtClean="0"/>
              <a:t>s</a:t>
            </a:r>
            <a:r>
              <a:rPr lang="en-SG" sz="2000" b="1" dirty="0" smtClean="0"/>
              <a:t> </a:t>
            </a:r>
            <a:r>
              <a:rPr lang="en-SG" sz="2000" b="1" dirty="0" smtClean="0"/>
              <a:t>portables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71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Exemple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Les l</a:t>
            </a:r>
            <a:r>
              <a:rPr lang="en-US" dirty="0" smtClean="0"/>
              <a:t>unettes </a:t>
            </a:r>
            <a:r>
              <a:rPr lang="en-US" altLang="zh-CN" dirty="0" smtClean="0"/>
              <a:t>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www.youtube.com/watch?v=x0Wmwjk9Y7s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473" y="2842571"/>
            <a:ext cx="6578600" cy="369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85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La </a:t>
            </a:r>
            <a:r>
              <a:rPr lang="en-US" altLang="zh-CN" dirty="0" err="1" smtClean="0"/>
              <a:t>t</a:t>
            </a:r>
            <a:r>
              <a:rPr lang="en-US" altLang="zh-CN" dirty="0" err="1" smtClean="0"/>
              <a:t>echnologie</a:t>
            </a:r>
            <a:r>
              <a:rPr lang="en-US" altLang="zh-CN" dirty="0" smtClean="0"/>
              <a:t> </a:t>
            </a:r>
            <a:r>
              <a:rPr lang="en-US" altLang="zh-CN" dirty="0" smtClean="0"/>
              <a:t>portable </a:t>
            </a:r>
            <a:r>
              <a:rPr lang="en-US" dirty="0"/>
              <a:t>pour la </a:t>
            </a:r>
            <a:r>
              <a:rPr lang="en-US" altLang="zh-CN" dirty="0" smtClean="0"/>
              <a:t>santé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L’</a:t>
            </a:r>
            <a:r>
              <a:rPr lang="en-SG" b="1" dirty="0" smtClean="0"/>
              <a:t>analyse </a:t>
            </a:r>
            <a:r>
              <a:rPr lang="en-SG" b="1" dirty="0"/>
              <a:t>du </a:t>
            </a:r>
            <a:r>
              <a:rPr lang="en-SG" b="1" dirty="0" err="1"/>
              <a:t>marché</a:t>
            </a:r>
            <a:endParaRPr lang="en-US" dirty="0"/>
          </a:p>
        </p:txBody>
      </p:sp>
      <p:pic>
        <p:nvPicPr>
          <p:cNvPr id="4" name="图片 2" descr="阿里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6324600" cy="4267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010400" y="4572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Mode de vie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38109" y="49969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M</a:t>
            </a:r>
            <a:r>
              <a:rPr lang="en-US" dirty="0" err="1" smtClean="0"/>
              <a:t>édical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28163" y="3015734"/>
            <a:ext cx="1191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dirty="0" smtClean="0"/>
              <a:t>ptitude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: Apple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www.youtube.com/watch?v=LNCsCvfLtng</a:t>
            </a:r>
            <a:r>
              <a:rPr lang="en-US" sz="2800" dirty="0" smtClean="0"/>
              <a:t>   </a:t>
            </a:r>
            <a:r>
              <a:rPr lang="en-US" sz="1400" dirty="0" smtClean="0"/>
              <a:t>6m50s</a:t>
            </a:r>
            <a:endParaRPr lang="en-US" sz="1400" dirty="0"/>
          </a:p>
          <a:p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www.youtube.com/watch?v=x-mOKkd5y7Y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002605"/>
            <a:ext cx="6190861" cy="353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1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: </a:t>
            </a:r>
            <a:r>
              <a:rPr lang="en-US" dirty="0" err="1" smtClean="0"/>
              <a:t>YBrain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3581400"/>
            <a:ext cx="3886201" cy="2748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6002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technologie du </a:t>
            </a:r>
            <a:r>
              <a:rPr lang="fr-FR" b="1" dirty="0"/>
              <a:t>cerveau </a:t>
            </a:r>
            <a:r>
              <a:rPr lang="fr-FR" dirty="0"/>
              <a:t>peut être définie comme </a:t>
            </a:r>
            <a:r>
              <a:rPr lang="fr-FR" dirty="0" smtClean="0"/>
              <a:t>« </a:t>
            </a:r>
            <a:r>
              <a:rPr lang="fr-FR" dirty="0" smtClean="0"/>
              <a:t>m</a:t>
            </a:r>
            <a:r>
              <a:rPr lang="fr-FR" dirty="0" smtClean="0"/>
              <a:t>esurer et </a:t>
            </a:r>
            <a:r>
              <a:rPr lang="fr-FR" dirty="0" smtClean="0"/>
              <a:t>m</a:t>
            </a:r>
            <a:r>
              <a:rPr lang="fr-FR" dirty="0" smtClean="0"/>
              <a:t>odifier ». </a:t>
            </a:r>
            <a:r>
              <a:rPr lang="fr-FR" dirty="0"/>
              <a:t>Il mesure </a:t>
            </a:r>
            <a:r>
              <a:rPr lang="fr-FR" dirty="0" smtClean="0"/>
              <a:t>les signaux </a:t>
            </a:r>
            <a:r>
              <a:rPr lang="fr-FR" dirty="0"/>
              <a:t>du cerveau et modifie l'activité cérébrale </a:t>
            </a:r>
            <a:r>
              <a:rPr lang="fr-FR" dirty="0" smtClean="0"/>
              <a:t>afin d'améliorer </a:t>
            </a:r>
            <a:r>
              <a:rPr lang="fr-FR" dirty="0"/>
              <a:t>et de supprimer les fonctions du cerveau en stimulant le cerveau avec de petites quantités de courant. Grâce à la mesure en temps réel et la stimulation, la santé du cerveau est </a:t>
            </a:r>
            <a:r>
              <a:rPr lang="fr-FR" dirty="0" smtClean="0"/>
              <a:t>gérée.</a:t>
            </a:r>
            <a:endParaRPr lang="fr-FR" dirty="0" smtClean="0"/>
          </a:p>
          <a:p>
            <a:endParaRPr lang="fr-FR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www.youtube.com/watch?v=50EPHECLJug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736588"/>
            <a:ext cx="43229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8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Vous</a:t>
            </a:r>
            <a:r>
              <a:rPr lang="en-US" sz="3600" dirty="0" smtClean="0"/>
              <a:t> </a:t>
            </a:r>
            <a:r>
              <a:rPr lang="en-US" sz="3600" dirty="0" err="1" smtClean="0"/>
              <a:t>aimez</a:t>
            </a:r>
            <a:r>
              <a:rPr lang="en-US" sz="3600" dirty="0" smtClean="0"/>
              <a:t> </a:t>
            </a:r>
            <a:r>
              <a:rPr lang="en-US" sz="3600" dirty="0" err="1" smtClean="0"/>
              <a:t>ces</a:t>
            </a:r>
            <a:r>
              <a:rPr lang="en-US" sz="3600" dirty="0" smtClean="0"/>
              <a:t> </a:t>
            </a:r>
            <a:r>
              <a:rPr lang="en-US" sz="3600" dirty="0" err="1" smtClean="0"/>
              <a:t>produits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511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Office Theme</vt:lpstr>
      <vt:lpstr>La technologie portable pour la santé  </vt:lpstr>
      <vt:lpstr>La technologie portable</vt:lpstr>
      <vt:lpstr>La technologie portable</vt:lpstr>
      <vt:lpstr>Exemple： Les lunettes Google</vt:lpstr>
      <vt:lpstr>La technologie portable pour la santé</vt:lpstr>
      <vt:lpstr>Exemple: Apple Watch</vt:lpstr>
      <vt:lpstr>Exemple: YBrain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technologie portable pour la santé  </dc:title>
  <dc:creator>yuanyuan wang</dc:creator>
  <cp:lastModifiedBy>HOPKINS, Mark</cp:lastModifiedBy>
  <cp:revision>10</cp:revision>
  <dcterms:created xsi:type="dcterms:W3CDTF">2006-08-16T00:00:00Z</dcterms:created>
  <dcterms:modified xsi:type="dcterms:W3CDTF">2015-04-24T12:32:19Z</dcterms:modified>
</cp:coreProperties>
</file>