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58" r:id="rId5"/>
    <p:sldId id="271" r:id="rId6"/>
    <p:sldId id="261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84" r:id="rId15"/>
    <p:sldId id="305" r:id="rId16"/>
    <p:sldId id="285" r:id="rId17"/>
    <p:sldId id="286" r:id="rId18"/>
    <p:sldId id="287" r:id="rId19"/>
    <p:sldId id="288" r:id="rId20"/>
    <p:sldId id="289" r:id="rId21"/>
    <p:sldId id="290" r:id="rId22"/>
    <p:sldId id="307" r:id="rId23"/>
    <p:sldId id="308" r:id="rId24"/>
    <p:sldId id="306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270" r:id="rId39"/>
    <p:sldId id="304" r:id="rId40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HK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altLang="zh-HK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  <a:p>
            <a:pPr lvl="1" eaLnBrk="1" latinLnBrk="0" hangingPunct="1"/>
            <a:r>
              <a:rPr kumimoji="0" lang="en-US" altLang="zh-HK" smtClean="0"/>
              <a:t>Second level</a:t>
            </a:r>
          </a:p>
          <a:p>
            <a:pPr lvl="2" eaLnBrk="1" latinLnBrk="0" hangingPunct="1"/>
            <a:r>
              <a:rPr kumimoji="0" lang="en-US" altLang="zh-HK" smtClean="0"/>
              <a:t>Third level</a:t>
            </a:r>
          </a:p>
          <a:p>
            <a:pPr lvl="3" eaLnBrk="1" latinLnBrk="0" hangingPunct="1"/>
            <a:r>
              <a:rPr kumimoji="0" lang="en-US" altLang="zh-HK" smtClean="0"/>
              <a:t>Fourth level</a:t>
            </a:r>
          </a:p>
          <a:p>
            <a:pPr lvl="4" eaLnBrk="1" latinLnBrk="0" hangingPunct="1"/>
            <a:r>
              <a:rPr kumimoji="0" lang="en-US" altLang="zh-HK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0A5F51-2FBE-46CA-9D38-A3FBC81B1C88}" type="datetimeFigureOut">
              <a:rPr lang="zh-HK" altLang="en-US" smtClean="0"/>
              <a:t>10/11/2015</a:t>
            </a:fld>
            <a:endParaRPr lang="zh-HK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HK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AB37ED-84FC-44DE-890F-626DE75B3EB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nto.go.jp/eng/ttp/sta/PDF/E2013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Japan_National_Tourism_Organization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tlet-rera.com.e.qm.hp.transer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ltours.com/travel/showIndex" TargetMode="External"/><Relationship Id="rId3" Type="http://schemas.openxmlformats.org/officeDocument/2006/relationships/hyperlink" Target="http://www.dragonair.com/ka/en_HK/offers.html#hong-kong" TargetMode="External"/><Relationship Id="rId7" Type="http://schemas.openxmlformats.org/officeDocument/2006/relationships/hyperlink" Target="http://www.lotus-tours.com.hk/web/" TargetMode="External"/><Relationship Id="rId2" Type="http://schemas.openxmlformats.org/officeDocument/2006/relationships/hyperlink" Target="http://www.cathaypacific.com/cx/en_HK/latest-offers/flights/fanfare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ncastle.com.hk/web/" TargetMode="External"/><Relationship Id="rId5" Type="http://schemas.openxmlformats.org/officeDocument/2006/relationships/hyperlink" Target="http://www.hkexpress.com/en" TargetMode="External"/><Relationship Id="rId4" Type="http://schemas.openxmlformats.org/officeDocument/2006/relationships/hyperlink" Target="http://www.hongkongairlines.com/en_HK/homepage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nliwenmi.com/postimg_4583754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dianliwenmi.com/postimg_4583754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Mon Voyage au </a:t>
            </a:r>
            <a:r>
              <a:rPr lang="en-US" altLang="zh-HK" dirty="0" err="1" smtClean="0"/>
              <a:t>Japon</a:t>
            </a:r>
            <a:r>
              <a:rPr lang="en-US" altLang="zh-HK" dirty="0" smtClean="0"/>
              <a:t>	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HK" dirty="0" smtClean="0"/>
          </a:p>
          <a:p>
            <a:endParaRPr lang="en-US" altLang="zh-HK" dirty="0" smtClean="0"/>
          </a:p>
          <a:p>
            <a:r>
              <a:rPr lang="en-US" altLang="zh-HK" dirty="0" smtClean="0"/>
              <a:t>Grace Fung</a:t>
            </a:r>
          </a:p>
          <a:p>
            <a:r>
              <a:rPr lang="en-US" altLang="zh-HK" dirty="0" smtClean="0"/>
              <a:t>Le 10 n</a:t>
            </a:r>
            <a:r>
              <a:rPr lang="fr-FR" altLang="zh-HK" dirty="0" err="1" smtClean="0"/>
              <a:t>ovembre</a:t>
            </a:r>
            <a:r>
              <a:rPr lang="en-US" altLang="zh-HK" dirty="0" smtClean="0"/>
              <a:t> 2015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374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racefung\Pictures\2015 05 09-16北海道\IMG_42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523892" y="500444"/>
            <a:ext cx="6813094" cy="59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5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Jour </a:t>
            </a:r>
            <a:r>
              <a:rPr lang="en-US" altLang="zh-HK" dirty="0"/>
              <a:t>2 – </a:t>
            </a:r>
            <a:r>
              <a:rPr lang="en-US" altLang="zh-HK" dirty="0" err="1" smtClean="0"/>
              <a:t>Noboribetsu</a:t>
            </a:r>
            <a:endParaRPr lang="zh-HK" altLang="en-US" dirty="0"/>
          </a:p>
        </p:txBody>
      </p:sp>
      <p:pic>
        <p:nvPicPr>
          <p:cNvPr id="4098" name="Picture 2" descr="C:\Users\gracefung\Pictures\2015 05 09-16北海道\IMG_43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1"/>
            <a:ext cx="7392822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Jour 3 – </a:t>
            </a:r>
            <a:r>
              <a:rPr lang="en-US" altLang="zh-HK" dirty="0"/>
              <a:t>Le lac Toya</a:t>
            </a:r>
            <a:endParaRPr lang="zh-HK" altLang="en-US" dirty="0"/>
          </a:p>
        </p:txBody>
      </p:sp>
      <p:pic>
        <p:nvPicPr>
          <p:cNvPr id="5123" name="Picture 3" descr="C:\Users\gracefung\Pictures\2015 05 09-16北海道\IMG_44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4521" y="2972679"/>
            <a:ext cx="5193792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gracefung\Pictures\2015 05 09-16北海道\IMG_44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2" y="1261848"/>
            <a:ext cx="5193792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acefung\Pictures\2015 05 09-16北海道\IMG_4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3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gracefung\Pictures\Hokkaido 2015\IMG_5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8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acefung\Pictures\2015 05 09-16北海道\IMG_4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acefung\Pictures\2015 05 09-16北海道\IMG_44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94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1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racefung\Pictures\2015 05 09-16北海道\IMG_4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racefung\Pictures\2015 05 09-16北海道\IMG_4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9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acefung\Pictures\2015 05 09-16北海道\IMG_45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313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Jour 4 </a:t>
            </a:r>
            <a:r>
              <a:rPr lang="en-US" altLang="zh-HK" dirty="0" smtClean="0"/>
              <a:t>– Hakodate </a:t>
            </a:r>
            <a:endParaRPr lang="zh-HK" altLang="en-US" dirty="0"/>
          </a:p>
        </p:txBody>
      </p:sp>
      <p:pic>
        <p:nvPicPr>
          <p:cNvPr id="11266" name="Picture 2" descr="C:\Users\gracefung\Pictures\2015 05 09-16北海道\IMG_48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28" y="1251344"/>
            <a:ext cx="7478462" cy="56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Le </a:t>
            </a:r>
            <a:r>
              <a:rPr lang="en-US" altLang="zh-HK" dirty="0" err="1" smtClean="0"/>
              <a:t>Japon</a:t>
            </a:r>
            <a:r>
              <a:rPr lang="en-US" altLang="zh-HK" dirty="0" smtClean="0"/>
              <a:t>	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zh-HK" dirty="0" smtClean="0">
                <a:cs typeface="Times New Roman" panose="02020603050405020304" pitchFamily="18" charset="0"/>
              </a:rPr>
              <a:t>Géographie: Asie de l’est</a:t>
            </a:r>
          </a:p>
          <a:p>
            <a:r>
              <a:rPr lang="fr-FR" altLang="zh-HK" dirty="0" smtClean="0">
                <a:cs typeface="Times New Roman" panose="02020603050405020304" pitchFamily="18" charset="0"/>
              </a:rPr>
              <a:t>Capitale</a:t>
            </a:r>
            <a:r>
              <a:rPr lang="en-US" altLang="zh-HK" dirty="0" smtClean="0">
                <a:cs typeface="Times New Roman" panose="02020603050405020304" pitchFamily="18" charset="0"/>
              </a:rPr>
              <a:t> : Tokyo</a:t>
            </a:r>
          </a:p>
          <a:p>
            <a:r>
              <a:rPr lang="en-US" altLang="zh-HK" dirty="0">
                <a:cs typeface="Times New Roman" panose="02020603050405020304" pitchFamily="18" charset="0"/>
              </a:rPr>
              <a:t>Population (2014</a:t>
            </a:r>
            <a:r>
              <a:rPr lang="en-US" altLang="zh-HK" dirty="0" smtClean="0">
                <a:cs typeface="Times New Roman" panose="02020603050405020304" pitchFamily="18" charset="0"/>
              </a:rPr>
              <a:t>): 127 million</a:t>
            </a:r>
          </a:p>
          <a:p>
            <a:r>
              <a:rPr lang="en-US" altLang="zh-HK" dirty="0" err="1" smtClean="0">
                <a:cs typeface="Times New Roman" panose="02020603050405020304" pitchFamily="18" charset="0"/>
              </a:rPr>
              <a:t>Superficie</a:t>
            </a:r>
            <a:r>
              <a:rPr lang="en-US" altLang="zh-HK" dirty="0" smtClean="0">
                <a:cs typeface="Times New Roman" panose="02020603050405020304" pitchFamily="18" charset="0"/>
              </a:rPr>
              <a:t> </a:t>
            </a:r>
            <a:r>
              <a:rPr lang="en-US" altLang="zh-HK" dirty="0" err="1" smtClean="0">
                <a:cs typeface="Times New Roman" panose="02020603050405020304" pitchFamily="18" charset="0"/>
              </a:rPr>
              <a:t>totale</a:t>
            </a:r>
            <a:r>
              <a:rPr lang="en-US" altLang="zh-HK" dirty="0" smtClean="0">
                <a:cs typeface="Times New Roman" panose="02020603050405020304" pitchFamily="18" charset="0"/>
              </a:rPr>
              <a:t>: 377 915 km</a:t>
            </a:r>
            <a:r>
              <a:rPr lang="en-US" altLang="zh-HK" baseline="30000" dirty="0" smtClean="0">
                <a:cs typeface="Times New Roman" panose="02020603050405020304" pitchFamily="18" charset="0"/>
              </a:rPr>
              <a:t>2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altLang="zh-HK" dirty="0">
                <a:solidFill>
                  <a:srgbClr val="7030A0"/>
                </a:solidFill>
                <a:cs typeface="Times New Roman" panose="02020603050405020304" pitchFamily="18" charset="0"/>
              </a:rPr>
              <a:t>(Hong Kong: </a:t>
            </a:r>
            <a:r>
              <a:rPr lang="en-US" altLang="zh-HK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1104 km</a:t>
            </a:r>
            <a:r>
              <a:rPr lang="en-US" altLang="zh-HK" baseline="30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</a:t>
            </a:r>
            <a:r>
              <a:rPr lang="en-US" altLang="zh-HK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)</a:t>
            </a:r>
            <a:endParaRPr lang="en-US" altLang="zh-HK" baseline="30000" dirty="0" smtClean="0">
              <a:cs typeface="Times New Roman" panose="02020603050405020304" pitchFamily="18" charset="0"/>
            </a:endParaRPr>
          </a:p>
          <a:p>
            <a:r>
              <a:rPr lang="en-US" altLang="zh-HK" dirty="0" err="1" smtClean="0">
                <a:cs typeface="Times New Roman" panose="02020603050405020304" pitchFamily="18" charset="0"/>
              </a:rPr>
              <a:t>Fuseau</a:t>
            </a:r>
            <a:r>
              <a:rPr lang="en-US" altLang="zh-HK" dirty="0" smtClean="0">
                <a:cs typeface="Times New Roman" panose="02020603050405020304" pitchFamily="18" charset="0"/>
              </a:rPr>
              <a:t> </a:t>
            </a:r>
            <a:r>
              <a:rPr lang="en-US" altLang="zh-HK" dirty="0" err="1" smtClean="0">
                <a:cs typeface="Times New Roman" panose="02020603050405020304" pitchFamily="18" charset="0"/>
              </a:rPr>
              <a:t>horaire</a:t>
            </a:r>
            <a:r>
              <a:rPr lang="en-US" altLang="zh-HK" dirty="0" smtClean="0">
                <a:cs typeface="Times New Roman" panose="02020603050405020304" pitchFamily="18" charset="0"/>
              </a:rPr>
              <a:t>: UTC +9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altLang="zh-HK" dirty="0">
                <a:solidFill>
                  <a:srgbClr val="7030A0"/>
                </a:solidFill>
                <a:cs typeface="Times New Roman" panose="02020603050405020304" pitchFamily="18" charset="0"/>
              </a:rPr>
              <a:t>(Hong Kong: UTC +8)</a:t>
            </a:r>
          </a:p>
          <a:p>
            <a:r>
              <a:rPr lang="en-US" altLang="zh-HK" dirty="0" err="1" smtClean="0">
                <a:cs typeface="Times New Roman" panose="02020603050405020304" pitchFamily="18" charset="0"/>
              </a:rPr>
              <a:t>Monnaie</a:t>
            </a:r>
            <a:r>
              <a:rPr lang="en-US" altLang="zh-HK" dirty="0" smtClean="0">
                <a:cs typeface="Times New Roman" panose="02020603050405020304" pitchFamily="18" charset="0"/>
              </a:rPr>
              <a:t>: Yen (JPY) ¥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altLang="zh-HK" dirty="0">
                <a:solidFill>
                  <a:srgbClr val="7030A0"/>
                </a:solidFill>
                <a:cs typeface="Times New Roman" panose="02020603050405020304" pitchFamily="18" charset="0"/>
              </a:rPr>
              <a:t>(¥10,000 = HK$628.10)</a:t>
            </a:r>
          </a:p>
          <a:p>
            <a:r>
              <a:rPr lang="en-US" altLang="zh-HK" dirty="0" err="1" smtClean="0">
                <a:cs typeface="Times New Roman" panose="02020603050405020304" pitchFamily="18" charset="0"/>
              </a:rPr>
              <a:t>Indicatif</a:t>
            </a:r>
            <a:r>
              <a:rPr lang="en-US" altLang="zh-HK" dirty="0" smtClean="0">
                <a:cs typeface="Times New Roman" panose="02020603050405020304" pitchFamily="18" charset="0"/>
              </a:rPr>
              <a:t> </a:t>
            </a:r>
            <a:r>
              <a:rPr lang="en-US" altLang="zh-HK" dirty="0" err="1" smtClean="0">
                <a:cs typeface="Times New Roman" panose="02020603050405020304" pitchFamily="18" charset="0"/>
              </a:rPr>
              <a:t>téléphonique</a:t>
            </a:r>
            <a:r>
              <a:rPr lang="en-US" altLang="zh-HK" dirty="0" smtClean="0">
                <a:cs typeface="Times New Roman" panose="02020603050405020304" pitchFamily="18" charset="0"/>
              </a:rPr>
              <a:t>: +81</a:t>
            </a:r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zh-HK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372200" y="620688"/>
            <a:ext cx="2520280" cy="1584176"/>
            <a:chOff x="6228184" y="836712"/>
            <a:chExt cx="2520280" cy="1584176"/>
          </a:xfrm>
        </p:grpSpPr>
        <p:sp>
          <p:nvSpPr>
            <p:cNvPr id="4" name="Rectangle 3"/>
            <p:cNvSpPr/>
            <p:nvPr/>
          </p:nvSpPr>
          <p:spPr>
            <a:xfrm>
              <a:off x="6228184" y="836712"/>
              <a:ext cx="2520280" cy="1584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072646" y="1232756"/>
              <a:ext cx="864096" cy="79208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3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racefung\Pictures\2015 05 09-16北海道\IMG_47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4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gracefung\Pictures\Hokkaido 2015\IMG_5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6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acefung\Pictures\Hokkaido 2015\IMG_55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acefung\Pictures\Hokkaido 2015\IMG_5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129" y="44624"/>
            <a:ext cx="3357383" cy="44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racefung\Pictures\Hokkaido 2015\IMG_55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843808" cy="21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racefung\Pictures\Hokkaido 2015\IMG_55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773" y="4725144"/>
            <a:ext cx="2713396" cy="20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67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acefung\Pictures\Hokkaido 2015\IMG_55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53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acefung\Pictures\2015 05 09-16北海道\IMG_48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2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42" name="Picture 2" descr="C:\Users\gracefung\Pictures\2015 05 09-16北海道\IMG_4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62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Jour 5 </a:t>
            </a:r>
            <a:r>
              <a:rPr lang="en-US" altLang="zh-HK" dirty="0" smtClean="0"/>
              <a:t>– </a:t>
            </a:r>
            <a:r>
              <a:rPr lang="en-US" altLang="zh-HK" dirty="0" err="1" smtClean="0"/>
              <a:t>Otaru</a:t>
            </a:r>
            <a:endParaRPr lang="zh-HK" altLang="en-US" dirty="0"/>
          </a:p>
        </p:txBody>
      </p:sp>
      <p:pic>
        <p:nvPicPr>
          <p:cNvPr id="15362" name="Picture 2" descr="C:\Users\gracefung\Pictures\2015 05 09-16北海道\IMG_5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462" y="1201323"/>
            <a:ext cx="4155034" cy="55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gracefung\Pictures\2015 05 09-16北海道\IMG_5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3" y="2385634"/>
            <a:ext cx="4847539" cy="36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gracefung\Pictures\2015 05 09-16北海道\IMG_5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93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gracefung\Pictures\2015 05 09-16北海道\IMG_51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17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Jour </a:t>
            </a:r>
            <a:r>
              <a:rPr lang="en-US" altLang="zh-HK" dirty="0" smtClean="0"/>
              <a:t>6 </a:t>
            </a:r>
            <a:r>
              <a:rPr lang="en-US" altLang="zh-HK" dirty="0"/>
              <a:t>–</a:t>
            </a:r>
            <a:r>
              <a:rPr lang="en-US" altLang="zh-HK" dirty="0" smtClean="0"/>
              <a:t> </a:t>
            </a:r>
            <a:r>
              <a:rPr lang="en-US" altLang="zh-HK" dirty="0" err="1"/>
              <a:t>Jozankei</a:t>
            </a:r>
            <a:endParaRPr lang="zh-HK" altLang="en-US" dirty="0"/>
          </a:p>
        </p:txBody>
      </p:sp>
      <p:pic>
        <p:nvPicPr>
          <p:cNvPr id="18434" name="Picture 2" descr="C:\Users\gracefung\Pictures\2015 05 09-16北海道\IMG_5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376" y="1340768"/>
            <a:ext cx="6925056" cy="51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Le </a:t>
            </a:r>
            <a:r>
              <a:rPr lang="en-US" altLang="zh-HK" dirty="0" err="1" smtClean="0"/>
              <a:t>tourisme</a:t>
            </a:r>
            <a:r>
              <a:rPr lang="en-US" altLang="zh-HK" dirty="0" smtClean="0"/>
              <a:t>	</a:t>
            </a:r>
            <a:endParaRPr lang="zh-HK" altLang="en-US" dirty="0"/>
          </a:p>
        </p:txBody>
      </p:sp>
      <p:sp>
        <p:nvSpPr>
          <p:cNvPr id="5" name="AutoShape 2" descr="https://upload.wikimedia.org/wikipedia/commons/thumb/7/72/Flag_of_the_Republic_of_China.svg/23px-Flag_of_the_Republic_of_China.svg.png"/>
          <p:cNvSpPr>
            <a:spLocks noChangeAspect="1" noChangeArrowheads="1"/>
          </p:cNvSpPr>
          <p:nvPr/>
        </p:nvSpPr>
        <p:spPr bwMode="auto">
          <a:xfrm>
            <a:off x="1435100" y="1516063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" name="AutoShape 3" descr="https://upload.wikimedia.org/wikipedia/commons/thumb/0/09/Flag_of_South_Korea.svg/23px-Flag_of_South_Korea.svg.png"/>
          <p:cNvSpPr>
            <a:spLocks noChangeAspect="1" noChangeArrowheads="1"/>
          </p:cNvSpPr>
          <p:nvPr/>
        </p:nvSpPr>
        <p:spPr bwMode="auto">
          <a:xfrm>
            <a:off x="1435100" y="1516063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4" descr="https://upload.wikimedia.org/wikipedia/commons/thumb/f/fa/Flag_of_the_People%27s_Republic_of_China.svg/23px-Flag_of_the_People%27s_Republic_of_China.svg.png"/>
          <p:cNvSpPr>
            <a:spLocks noChangeAspect="1" noChangeArrowheads="1"/>
          </p:cNvSpPr>
          <p:nvPr/>
        </p:nvSpPr>
        <p:spPr bwMode="auto">
          <a:xfrm>
            <a:off x="1435100" y="1516063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8" name="AutoShape 5" descr="https://upload.wikimedia.org/wikipedia/commons/thumb/5/5b/Flag_of_Hong_Kong.svg/23px-Flag_of_Hong_Kong.svg.png"/>
          <p:cNvSpPr>
            <a:spLocks noChangeAspect="1" noChangeArrowheads="1"/>
          </p:cNvSpPr>
          <p:nvPr/>
        </p:nvSpPr>
        <p:spPr bwMode="auto">
          <a:xfrm>
            <a:off x="1435100" y="1516063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9" name="AutoShape 6" descr="https://upload.wikimedia.org/wikipedia/en/thumb/a/a4/Flag_of_the_United_States.svg/23px-Flag_of_the_United_States.svg.png"/>
          <p:cNvSpPr>
            <a:spLocks noChangeAspect="1" noChangeArrowheads="1"/>
          </p:cNvSpPr>
          <p:nvPr/>
        </p:nvSpPr>
        <p:spPr bwMode="auto">
          <a:xfrm>
            <a:off x="1435100" y="1516063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0" name="AutoShape 7" descr="https://upload.wikimedia.org/wikipedia/commons/thumb/a/a9/Flag_of_Thailand.svg/23px-Flag_of_Thailand.svg.png"/>
          <p:cNvSpPr>
            <a:spLocks noChangeAspect="1" noChangeArrowheads="1"/>
          </p:cNvSpPr>
          <p:nvPr/>
        </p:nvSpPr>
        <p:spPr bwMode="auto">
          <a:xfrm>
            <a:off x="1435100" y="1516063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1" name="AutoShape 8" descr="https://upload.wikimedia.org/wikipedia/en/thumb/b/b9/Flag_of_Australia.svg/23px-Flag_of_Australia.svg.png"/>
          <p:cNvSpPr>
            <a:spLocks noChangeAspect="1" noChangeArrowheads="1"/>
          </p:cNvSpPr>
          <p:nvPr/>
        </p:nvSpPr>
        <p:spPr bwMode="auto">
          <a:xfrm>
            <a:off x="1435100" y="1516063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2" name="AutoShape 9" descr="https://upload.wikimedia.org/wikipedia/commons/thumb/6/66/Flag_of_Malaysia.svg/23px-Flag_of_Malaysia.svg.png"/>
          <p:cNvSpPr>
            <a:spLocks noChangeAspect="1" noChangeArrowheads="1"/>
          </p:cNvSpPr>
          <p:nvPr/>
        </p:nvSpPr>
        <p:spPr bwMode="auto">
          <a:xfrm>
            <a:off x="1435100" y="1516063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3" name="AutoShape 10" descr="https://upload.wikimedia.org/wikipedia/commons/thumb/4/48/Flag_of_Singapore.svg/23px-Flag_of_Singapore.svg.png"/>
          <p:cNvSpPr>
            <a:spLocks noChangeAspect="1" noChangeArrowheads="1"/>
          </p:cNvSpPr>
          <p:nvPr/>
        </p:nvSpPr>
        <p:spPr bwMode="auto">
          <a:xfrm>
            <a:off x="1435100" y="1516063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4" name="AutoShape 11" descr="https://upload.wikimedia.org/wikipedia/en/thumb/a/ae/Flag_of_the_United_Kingdom.svg/23px-Flag_of_the_United_Kingdom.svg.png"/>
          <p:cNvSpPr>
            <a:spLocks noChangeAspect="1" noChangeArrowheads="1"/>
          </p:cNvSpPr>
          <p:nvPr/>
        </p:nvSpPr>
        <p:spPr bwMode="auto">
          <a:xfrm>
            <a:off x="1435100" y="1516063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err="1" smtClean="0"/>
              <a:t>En</a:t>
            </a:r>
            <a:r>
              <a:rPr lang="en-US" altLang="zh-HK" sz="2400" dirty="0" smtClean="0"/>
              <a:t> 2014, </a:t>
            </a:r>
            <a:r>
              <a:rPr lang="fr-FR" altLang="zh-HK" sz="2400" dirty="0" smtClean="0"/>
              <a:t>les </a:t>
            </a:r>
            <a:r>
              <a:rPr lang="fr-FR" altLang="zh-HK" sz="2400" dirty="0"/>
              <a:t>dix principaux pays d’origine des touristes </a:t>
            </a:r>
            <a:r>
              <a:rPr lang="fr-FR" altLang="zh-HK" sz="2400" dirty="0" smtClean="0"/>
              <a:t>étaient*:</a:t>
            </a:r>
            <a:endParaRPr lang="zh-HK" altLang="en-US" sz="2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983" y="2265611"/>
            <a:ext cx="5900317" cy="41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9868" y="6488668"/>
            <a:ext cx="2966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 smtClean="0">
                <a:hlinkClick r:id="rId3"/>
              </a:rPr>
              <a:t>* </a:t>
            </a:r>
            <a:r>
              <a:rPr lang="en-US" altLang="zh-HK" sz="1400" dirty="0" smtClean="0">
                <a:hlinkClick r:id="rId4" tooltip="Japan National Tourism Organization"/>
              </a:rPr>
              <a:t>Japan </a:t>
            </a:r>
            <a:r>
              <a:rPr lang="en-US" altLang="zh-HK" sz="1400" dirty="0">
                <a:hlinkClick r:id="rId4" tooltip="Japan National Tourism Organization"/>
              </a:rPr>
              <a:t>National Tourism Organization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5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gracefung\Pictures\2015 05 09-16北海道\IMG_51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5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racefung\Pictures\2015 05 09-16北海道\IMG_51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09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9458" name="Picture 2" descr="C:\Users\gracefung\Pictures\2015 05 09-16北海道\IMG_52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49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gracefung\Pictures\2015 05 09-16北海道\IMG_53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18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Jour 7 </a:t>
            </a:r>
            <a:r>
              <a:rPr lang="en-US" altLang="zh-HK" dirty="0" smtClean="0"/>
              <a:t>– Sapporo</a:t>
            </a:r>
            <a:endParaRPr lang="zh-HK" altLang="en-US" dirty="0"/>
          </a:p>
        </p:txBody>
      </p:sp>
      <p:pic>
        <p:nvPicPr>
          <p:cNvPr id="5" name="Picture 2" descr="C:\Users\gracefung\Pictures\2015 05 09-16北海道\IMG_5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638" y="1224136"/>
            <a:ext cx="419193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gracefung\Pictures\2015 05 09-16北海道\IMG_5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8" y="3150740"/>
            <a:ext cx="4787504" cy="35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gracefung\Pictures\2015 05 09-16北海道\IMG_54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57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gracefung\Pictures\2015 05 09-16北海道\IMG_54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74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Jour 8</a:t>
            </a:r>
            <a:endParaRPr lang="zh-HK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 smtClean="0"/>
              <a:t>Rera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Chitose</a:t>
            </a:r>
            <a:r>
              <a:rPr lang="en-US" altLang="zh-HK" dirty="0" smtClean="0"/>
              <a:t> Outlet Mall</a:t>
            </a:r>
          </a:p>
          <a:p>
            <a:pPr marL="356616" lvl="1" indent="0">
              <a:buNone/>
            </a:pPr>
            <a:r>
              <a:rPr lang="en-US" altLang="zh-HK" dirty="0" smtClean="0">
                <a:hlinkClick r:id="rId2"/>
              </a:rPr>
              <a:t>http</a:t>
            </a:r>
            <a:r>
              <a:rPr lang="en-US" altLang="zh-HK" dirty="0">
                <a:hlinkClick r:id="rId2"/>
              </a:rPr>
              <a:t>://</a:t>
            </a:r>
            <a:r>
              <a:rPr lang="en-US" altLang="zh-HK" dirty="0" smtClean="0">
                <a:hlinkClick r:id="rId2"/>
              </a:rPr>
              <a:t>www.outlet-rera.com.e.qm.hp.transer.com/</a:t>
            </a:r>
            <a:endParaRPr lang="en-US" altLang="zh-HK" dirty="0" smtClean="0"/>
          </a:p>
          <a:p>
            <a:pPr lvl="1"/>
            <a:r>
              <a:rPr lang="en-US" altLang="zh-HK" dirty="0" smtClean="0">
                <a:sym typeface="Symbol"/>
              </a:rPr>
              <a:t>Faire les courses!</a:t>
            </a:r>
          </a:p>
          <a:p>
            <a:pPr lvl="1"/>
            <a:endParaRPr lang="en-US" altLang="zh-HK" dirty="0">
              <a:sym typeface="Symbol"/>
            </a:endParaRPr>
          </a:p>
          <a:p>
            <a:r>
              <a:rPr lang="en-US" altLang="zh-HK" dirty="0" smtClean="0">
                <a:sym typeface="Symbol"/>
              </a:rPr>
              <a:t>Sapporo </a:t>
            </a:r>
            <a:r>
              <a:rPr lang="en-US" altLang="zh-HK" dirty="0">
                <a:sym typeface="Symbol"/>
              </a:rPr>
              <a:t> </a:t>
            </a:r>
            <a:r>
              <a:rPr lang="en-US" altLang="zh-HK" dirty="0"/>
              <a:t>HK</a:t>
            </a:r>
          </a:p>
          <a:p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091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err="1"/>
              <a:t>Références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HK" dirty="0" smtClean="0"/>
              <a:t>Cathay Pacific Fanfares </a:t>
            </a:r>
            <a:r>
              <a:rPr lang="en-US" altLang="zh-HK" dirty="0" smtClean="0">
                <a:solidFill>
                  <a:srgbClr val="7030A0"/>
                </a:solidFill>
              </a:rPr>
              <a:t>(</a:t>
            </a:r>
            <a:r>
              <a:rPr lang="en-US" altLang="zh-HK" dirty="0" err="1" smtClean="0">
                <a:solidFill>
                  <a:srgbClr val="7030A0"/>
                </a:solidFill>
              </a:rPr>
              <a:t>Tous</a:t>
            </a:r>
            <a:r>
              <a:rPr lang="en-US" altLang="zh-HK" dirty="0" smtClean="0">
                <a:solidFill>
                  <a:srgbClr val="7030A0"/>
                </a:solidFill>
              </a:rPr>
              <a:t> les </a:t>
            </a:r>
            <a:r>
              <a:rPr lang="en-US" altLang="zh-HK" dirty="0" err="1" smtClean="0">
                <a:solidFill>
                  <a:srgbClr val="7030A0"/>
                </a:solidFill>
              </a:rPr>
              <a:t>mardis</a:t>
            </a:r>
            <a:r>
              <a:rPr lang="en-US" altLang="zh-HK" dirty="0" smtClean="0">
                <a:solidFill>
                  <a:srgbClr val="7030A0"/>
                </a:solidFill>
              </a:rPr>
              <a:t> </a:t>
            </a:r>
            <a:r>
              <a:rPr lang="en-US" altLang="zh-HK" dirty="0" smtClean="0">
                <a:solidFill>
                  <a:srgbClr val="7030A0"/>
                </a:solidFill>
                <a:latin typeface="Times New Roman"/>
                <a:cs typeface="Times New Roman"/>
              </a:rPr>
              <a:t>à 08h !</a:t>
            </a:r>
            <a:r>
              <a:rPr lang="en-US" altLang="zh-HK" dirty="0" smtClean="0">
                <a:solidFill>
                  <a:srgbClr val="7030A0"/>
                </a:solidFill>
              </a:rPr>
              <a:t>)</a:t>
            </a:r>
            <a:endParaRPr lang="en-US" altLang="zh-HK" dirty="0">
              <a:solidFill>
                <a:srgbClr val="7030A0"/>
              </a:solidFill>
            </a:endParaRPr>
          </a:p>
          <a:p>
            <a:pPr lvl="1"/>
            <a:r>
              <a:rPr lang="en-US" altLang="zh-HK" dirty="0" smtClean="0">
                <a:hlinkClick r:id="rId2"/>
              </a:rPr>
              <a:t>http</a:t>
            </a:r>
            <a:r>
              <a:rPr lang="en-US" altLang="zh-HK" dirty="0">
                <a:hlinkClick r:id="rId2"/>
              </a:rPr>
              <a:t>://</a:t>
            </a:r>
            <a:r>
              <a:rPr lang="en-US" altLang="zh-HK" dirty="0" smtClean="0">
                <a:hlinkClick r:id="rId2"/>
              </a:rPr>
              <a:t>www.cathaypacific.com/cx/en_HK/latest-offers/flights/fanfares/index.html</a:t>
            </a:r>
            <a:endParaRPr lang="en-US" altLang="zh-HK" dirty="0" smtClean="0"/>
          </a:p>
          <a:p>
            <a:r>
              <a:rPr lang="en-US" altLang="zh-HK" dirty="0" smtClean="0"/>
              <a:t>Dragon Air</a:t>
            </a:r>
          </a:p>
          <a:p>
            <a:pPr lvl="1"/>
            <a:r>
              <a:rPr lang="en-US" altLang="zh-HK" dirty="0" smtClean="0">
                <a:hlinkClick r:id="rId3"/>
              </a:rPr>
              <a:t>http</a:t>
            </a:r>
            <a:r>
              <a:rPr lang="en-US" altLang="zh-HK" dirty="0">
                <a:hlinkClick r:id="rId3"/>
              </a:rPr>
              <a:t>://</a:t>
            </a:r>
            <a:r>
              <a:rPr lang="en-US" altLang="zh-HK" dirty="0" smtClean="0">
                <a:hlinkClick r:id="rId3"/>
              </a:rPr>
              <a:t>www.dragonair.com/ka/en_HK/offers.html#hong-kong</a:t>
            </a:r>
            <a:endParaRPr lang="en-US" altLang="zh-HK" dirty="0"/>
          </a:p>
          <a:p>
            <a:r>
              <a:rPr lang="en-US" altLang="zh-HK" dirty="0" smtClean="0"/>
              <a:t>Hong Kong Airlines</a:t>
            </a:r>
          </a:p>
          <a:p>
            <a:pPr lvl="1"/>
            <a:r>
              <a:rPr lang="en-US" altLang="zh-HK" dirty="0">
                <a:hlinkClick r:id="rId4"/>
              </a:rPr>
              <a:t>http://</a:t>
            </a:r>
            <a:r>
              <a:rPr lang="en-US" altLang="zh-HK" dirty="0" smtClean="0">
                <a:hlinkClick r:id="rId4"/>
              </a:rPr>
              <a:t>www.hongkongairlines.com/en_HK/homepage</a:t>
            </a:r>
            <a:endParaRPr lang="en-US" altLang="zh-HK" dirty="0" smtClean="0"/>
          </a:p>
          <a:p>
            <a:r>
              <a:rPr lang="en-US" altLang="zh-HK" dirty="0" smtClean="0"/>
              <a:t>Hong Kong Express</a:t>
            </a:r>
          </a:p>
          <a:p>
            <a:pPr lvl="1"/>
            <a:r>
              <a:rPr lang="en-US" altLang="zh-HK" dirty="0">
                <a:hlinkClick r:id="rId5"/>
              </a:rPr>
              <a:t>http://</a:t>
            </a:r>
            <a:r>
              <a:rPr lang="en-US" altLang="zh-HK" dirty="0" smtClean="0">
                <a:hlinkClick r:id="rId5"/>
              </a:rPr>
              <a:t>www.hkexpress.com/en</a:t>
            </a:r>
            <a:endParaRPr lang="en-US" altLang="zh-HK" dirty="0" smtClean="0"/>
          </a:p>
          <a:p>
            <a:r>
              <a:rPr lang="en-US" altLang="zh-HK" dirty="0" err="1" smtClean="0"/>
              <a:t>Wincastle</a:t>
            </a:r>
            <a:r>
              <a:rPr lang="en-US" altLang="zh-HK" dirty="0" smtClean="0"/>
              <a:t> Travel</a:t>
            </a:r>
            <a:endParaRPr lang="en-US" altLang="zh-HK" dirty="0"/>
          </a:p>
          <a:p>
            <a:pPr lvl="1"/>
            <a:r>
              <a:rPr lang="en-US" altLang="zh-HK" dirty="0" smtClean="0">
                <a:hlinkClick r:id="rId6"/>
              </a:rPr>
              <a:t>http</a:t>
            </a:r>
            <a:r>
              <a:rPr lang="en-US" altLang="zh-HK" dirty="0">
                <a:hlinkClick r:id="rId6"/>
              </a:rPr>
              <a:t>://www.wincastle.com.hk/web</a:t>
            </a:r>
            <a:r>
              <a:rPr lang="en-US" altLang="zh-HK" dirty="0" smtClean="0">
                <a:hlinkClick r:id="rId6"/>
              </a:rPr>
              <a:t>/</a:t>
            </a:r>
            <a:endParaRPr lang="en-US" altLang="zh-HK" dirty="0" smtClean="0"/>
          </a:p>
          <a:p>
            <a:r>
              <a:rPr lang="en-US" altLang="zh-HK" dirty="0" smtClean="0"/>
              <a:t>Lotus Tours</a:t>
            </a:r>
          </a:p>
          <a:p>
            <a:pPr lvl="1"/>
            <a:r>
              <a:rPr lang="en-US" altLang="zh-HK" dirty="0">
                <a:hlinkClick r:id="rId7"/>
              </a:rPr>
              <a:t>http://www.lotus-tours.com.hk/web</a:t>
            </a:r>
            <a:r>
              <a:rPr lang="en-US" altLang="zh-HK" dirty="0" smtClean="0">
                <a:hlinkClick r:id="rId7"/>
              </a:rPr>
              <a:t>/</a:t>
            </a:r>
            <a:endParaRPr lang="en-US" altLang="zh-HK" dirty="0" smtClean="0"/>
          </a:p>
          <a:p>
            <a:r>
              <a:rPr lang="en-US" altLang="zh-HK" dirty="0" smtClean="0"/>
              <a:t>EGL Tours</a:t>
            </a:r>
          </a:p>
          <a:p>
            <a:pPr lvl="1"/>
            <a:r>
              <a:rPr lang="en-US" altLang="zh-HK" dirty="0">
                <a:hlinkClick r:id="rId8"/>
              </a:rPr>
              <a:t>http://</a:t>
            </a:r>
            <a:r>
              <a:rPr lang="en-US" altLang="zh-HK" dirty="0" smtClean="0">
                <a:hlinkClick r:id="rId8"/>
              </a:rPr>
              <a:t>www.egltours.com/travel/showIndex</a:t>
            </a: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2215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gracefung\Pictures\2015 05 09-16北海道\IMG_53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84168" y="5373216"/>
            <a:ext cx="3744416" cy="2286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HK" sz="8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Merci</a:t>
            </a:r>
            <a:endParaRPr lang="zh-HK" altLang="en-US" sz="8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2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La carte du </a:t>
            </a:r>
            <a:r>
              <a:rPr lang="en-US" altLang="zh-HK" dirty="0" err="1" smtClean="0"/>
              <a:t>Japon</a:t>
            </a:r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196752"/>
            <a:ext cx="6448969" cy="55622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20072" y="1484784"/>
            <a:ext cx="266429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5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La carte de Hokkaido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93933"/>
            <a:ext cx="6322861" cy="5635715"/>
          </a:xfrm>
        </p:spPr>
      </p:pic>
      <p:sp>
        <p:nvSpPr>
          <p:cNvPr id="5" name="Rectangle 4"/>
          <p:cNvSpPr/>
          <p:nvPr/>
        </p:nvSpPr>
        <p:spPr>
          <a:xfrm>
            <a:off x="5940152" y="1412776"/>
            <a:ext cx="309634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Hokkaido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la </a:t>
            </a:r>
            <a:r>
              <a:rPr lang="en-US" altLang="zh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préfecture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Sapporo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la </a:t>
            </a:r>
            <a:r>
              <a:rPr lang="en-US" altLang="zh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capitale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Mon Voyage </a:t>
            </a:r>
            <a:r>
              <a:rPr lang="en-US" dirty="0">
                <a:effectLst/>
              </a:rPr>
              <a:t>à</a:t>
            </a:r>
            <a:r>
              <a:rPr lang="en-US" altLang="zh-HK" dirty="0" smtClean="0"/>
              <a:t> Hokkaido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581600"/>
          </a:xfrm>
        </p:spPr>
        <p:txBody>
          <a:bodyPr>
            <a:normAutofit/>
          </a:bodyPr>
          <a:lstStyle/>
          <a:p>
            <a:r>
              <a:rPr lang="en-US" altLang="zh-HK" sz="1800" dirty="0" smtClean="0"/>
              <a:t>Du 9 au 16 </a:t>
            </a:r>
            <a:r>
              <a:rPr lang="en-US" altLang="zh-HK" sz="1800" dirty="0" err="1" smtClean="0"/>
              <a:t>mai</a:t>
            </a:r>
            <a:r>
              <a:rPr lang="en-US" altLang="zh-HK" sz="1800" dirty="0" smtClean="0"/>
              <a:t> 2015 </a:t>
            </a:r>
          </a:p>
          <a:p>
            <a:pPr marL="82296" indent="0">
              <a:buNone/>
            </a:pPr>
            <a:endParaRPr lang="zh-HK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834350"/>
            <a:ext cx="6048672" cy="4618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2206" y="6514311"/>
            <a:ext cx="4874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hlinkClick r:id="rId3"/>
              </a:rPr>
              <a:t>http://</a:t>
            </a:r>
            <a:r>
              <a:rPr lang="en-US" altLang="zh-HK" sz="1200" dirty="0" smtClean="0">
                <a:hlinkClick r:id="rId3"/>
              </a:rPr>
              <a:t>www.dianliwenmi.com/postimg_4583754.html</a:t>
            </a:r>
            <a:endParaRPr lang="en-US" altLang="zh-HK" sz="1200" dirty="0"/>
          </a:p>
        </p:txBody>
      </p:sp>
      <p:sp>
        <p:nvSpPr>
          <p:cNvPr id="8" name="Oval 7"/>
          <p:cNvSpPr/>
          <p:nvPr/>
        </p:nvSpPr>
        <p:spPr>
          <a:xfrm>
            <a:off x="2339752" y="3933056"/>
            <a:ext cx="2664296" cy="25202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5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Mon </a:t>
            </a:r>
            <a:r>
              <a:rPr lang="en-US" altLang="zh-HK" dirty="0" err="1"/>
              <a:t>Itinéraire</a:t>
            </a:r>
            <a:endParaRPr lang="zh-HK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2206" y="6514311"/>
            <a:ext cx="4874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hlinkClick r:id="rId2"/>
              </a:rPr>
              <a:t>http://</a:t>
            </a:r>
            <a:r>
              <a:rPr lang="en-US" altLang="zh-HK" sz="1200" dirty="0" smtClean="0">
                <a:hlinkClick r:id="rId2"/>
              </a:rPr>
              <a:t>www.dianliwenmi.com/postimg_4583754.html</a:t>
            </a:r>
            <a:endParaRPr lang="en-US" altLang="zh-HK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01911" y="1268760"/>
            <a:ext cx="5982457" cy="5240034"/>
            <a:chOff x="1867606" y="1104881"/>
            <a:chExt cx="5982457" cy="52400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34013" r="42471"/>
            <a:stretch/>
          </p:blipFill>
          <p:spPr>
            <a:xfrm>
              <a:off x="1867606" y="1104881"/>
              <a:ext cx="5982457" cy="524003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48064" y="3913892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sz="2800" dirty="0" smtClean="0">
                  <a:sym typeface="Wingdings"/>
                </a:rPr>
                <a:t></a:t>
              </a:r>
              <a:endParaRPr lang="zh-HK" alt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13759" y="268905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sz="2800" dirty="0" smtClean="0">
                  <a:sym typeface="Wingdings"/>
                </a:rPr>
                <a:t></a:t>
              </a:r>
              <a:endParaRPr lang="zh-HK" alt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0749" y="522920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sz="2800" dirty="0" smtClean="0">
                  <a:sym typeface="Wingdings"/>
                </a:rPr>
                <a:t></a:t>
              </a:r>
              <a:endParaRPr lang="zh-HK" alt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6580" y="316831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sz="2800" dirty="0" smtClean="0">
                  <a:sym typeface="Wingdings"/>
                </a:rPr>
                <a:t>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5240" y="2257009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sz="2800" dirty="0" smtClean="0">
                  <a:sym typeface="Wingdings"/>
                </a:rPr>
                <a:t></a:t>
              </a:r>
              <a:endParaRPr lang="zh-HK" alt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4041" y="359943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sz="2800" dirty="0" smtClean="0">
                  <a:sym typeface="Wingdings"/>
                </a:rPr>
                <a:t></a:t>
              </a:r>
              <a:endParaRPr lang="zh-HK" alt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46549" y="2499827"/>
            <a:ext cx="2982004" cy="3313821"/>
            <a:chOff x="3246549" y="2499827"/>
            <a:chExt cx="2982004" cy="3313821"/>
          </a:xfrm>
        </p:grpSpPr>
        <p:sp>
          <p:nvSpPr>
            <p:cNvPr id="18" name="TextBox 17"/>
            <p:cNvSpPr txBox="1"/>
            <p:nvPr/>
          </p:nvSpPr>
          <p:spPr>
            <a:xfrm>
              <a:off x="5148064" y="3501008"/>
              <a:ext cx="108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b="1" dirty="0" err="1" smtClean="0">
                  <a:solidFill>
                    <a:schemeClr val="bg1"/>
                  </a:solidFill>
                </a:rPr>
                <a:t>Jozankei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Curved Left Arrow 3"/>
            <p:cNvSpPr/>
            <p:nvPr/>
          </p:nvSpPr>
          <p:spPr>
            <a:xfrm>
              <a:off x="5644832" y="2973846"/>
              <a:ext cx="583352" cy="1463266"/>
            </a:xfrm>
            <a:prstGeom prst="curvedLef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Curved Down Arrow 19"/>
            <p:cNvSpPr/>
            <p:nvPr/>
          </p:nvSpPr>
          <p:spPr>
            <a:xfrm rot="13322133">
              <a:off x="4572215" y="4217142"/>
              <a:ext cx="550190" cy="288032"/>
            </a:xfrm>
            <a:prstGeom prst="curved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Right Arrow 20"/>
            <p:cNvSpPr/>
            <p:nvPr/>
          </p:nvSpPr>
          <p:spPr>
            <a:xfrm>
              <a:off x="3592463" y="4157464"/>
              <a:ext cx="609158" cy="1656184"/>
            </a:xfrm>
            <a:prstGeom prst="curvedRightArrow">
              <a:avLst>
                <a:gd name="adj1" fmla="val 25000"/>
                <a:gd name="adj2" fmla="val 29977"/>
                <a:gd name="adj3" fmla="val 25000"/>
              </a:avLst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Right Arrow 22"/>
            <p:cNvSpPr/>
            <p:nvPr/>
          </p:nvSpPr>
          <p:spPr>
            <a:xfrm rot="11626093">
              <a:off x="3246549" y="2499827"/>
              <a:ext cx="843039" cy="3198142"/>
            </a:xfrm>
            <a:prstGeom prst="curvedRightArrow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4903335" y="3140968"/>
              <a:ext cx="172721" cy="26161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5225275" y="3294509"/>
              <a:ext cx="172721" cy="26161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4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Jour 1</a:t>
            </a:r>
            <a:endParaRPr lang="zh-HK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HK </a:t>
            </a:r>
            <a:r>
              <a:rPr lang="en-US" altLang="zh-HK" dirty="0" smtClean="0">
                <a:sym typeface="Symbol"/>
              </a:rPr>
              <a:t> Sapporo</a:t>
            </a:r>
            <a:endParaRPr lang="zh-HK" altLang="en-US" dirty="0"/>
          </a:p>
        </p:txBody>
      </p:sp>
      <p:pic>
        <p:nvPicPr>
          <p:cNvPr id="1026" name="Picture 2" descr="C:\Users\gracefung\Pictures\2015 05 09-16北海道\IMG_41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125176"/>
            <a:ext cx="5770880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6296" y="3140968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Hokkaido </a:t>
            </a:r>
          </a:p>
          <a:p>
            <a:r>
              <a:rPr lang="en-US" altLang="zh-HK" sz="2400" dirty="0" smtClean="0"/>
              <a:t>University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43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racefung\Pictures\2015 05 09-16北海道\IMG_42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3165" y="2699237"/>
            <a:ext cx="5187347" cy="41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racefung\Pictures\2015 05 09-16北海道\IMG_42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92080" cy="3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644</TotalTime>
  <Words>230</Words>
  <Application>Microsoft Office PowerPoint</Application>
  <PresentationFormat>On-screen Show (4:3)</PresentationFormat>
  <Paragraphs>68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Mon Voyage au Japon </vt:lpstr>
      <vt:lpstr>Le Japon </vt:lpstr>
      <vt:lpstr>Le tourisme </vt:lpstr>
      <vt:lpstr>La carte du Japon</vt:lpstr>
      <vt:lpstr>La carte de Hokkaido</vt:lpstr>
      <vt:lpstr>Mon Voyage à Hokkaido</vt:lpstr>
      <vt:lpstr>Mon Itinéraire</vt:lpstr>
      <vt:lpstr>Jour 1</vt:lpstr>
      <vt:lpstr>PowerPoint Presentation</vt:lpstr>
      <vt:lpstr>PowerPoint Presentation</vt:lpstr>
      <vt:lpstr>Jour 2 – Noboribetsu</vt:lpstr>
      <vt:lpstr>Jour 3 – Le lac Toya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Jour 4 – Hakodate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Jour 5 – Otaru</vt:lpstr>
      <vt:lpstr>PowerPoint Presentation</vt:lpstr>
      <vt:lpstr>PowerPoint Presentation</vt:lpstr>
      <vt:lpstr>Jour 6 – Jozankei</vt:lpstr>
      <vt:lpstr>PowerPoint Presentation</vt:lpstr>
      <vt:lpstr>PowerPoint Presentation</vt:lpstr>
      <vt:lpstr>PowerPoint Presentation</vt:lpstr>
      <vt:lpstr>PowerPoint Presentation</vt:lpstr>
      <vt:lpstr>Jour 7 – Sapporo</vt:lpstr>
      <vt:lpstr>PowerPoint Presentation</vt:lpstr>
      <vt:lpstr>PowerPoint Presentation</vt:lpstr>
      <vt:lpstr>Jour 8</vt:lpstr>
      <vt:lpstr>Références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Fung</dc:creator>
  <cp:lastModifiedBy>Grace Fung</cp:lastModifiedBy>
  <cp:revision>104</cp:revision>
  <cp:lastPrinted>2015-11-10T03:07:03Z</cp:lastPrinted>
  <dcterms:created xsi:type="dcterms:W3CDTF">2015-11-05T10:23:34Z</dcterms:created>
  <dcterms:modified xsi:type="dcterms:W3CDTF">2015-11-10T03:51:30Z</dcterms:modified>
</cp:coreProperties>
</file>