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57" r:id="rId5"/>
    <p:sldId id="261" r:id="rId6"/>
    <p:sldId id="260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45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53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31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5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69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31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4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05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15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31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EC07-A6C8-4F78-AEA9-1316C8F97A4F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0BFB-2F7F-4662-BA5E-0D1B1E470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23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languages.com/romance_phras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.babbel.com/fr/magazine/10-astuces-d-expert" TargetMode="External"/><Relationship Id="rId7" Type="http://schemas.openxmlformats.org/officeDocument/2006/relationships/hyperlink" Target="https://uk.babbel.com/" TargetMode="External"/><Relationship Id="rId2" Type="http://schemas.openxmlformats.org/officeDocument/2006/relationships/hyperlink" Target="https://www.babbel.com/en/magazine/10-tips-from-an-exper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uolingo.com/" TargetMode="External"/><Relationship Id="rId5" Type="http://schemas.openxmlformats.org/officeDocument/2006/relationships/hyperlink" Target="http://time.com/3453841/secret-learn-foreign-language-adult" TargetMode="External"/><Relationship Id="rId4" Type="http://schemas.openxmlformats.org/officeDocument/2006/relationships/hyperlink" Target="https://www.youtube.com/watch?v=BqDVHAo73p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67" y="250166"/>
            <a:ext cx="11516264" cy="636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15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826" y="911224"/>
            <a:ext cx="10515600" cy="4790835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Je </a:t>
            </a:r>
            <a:r>
              <a:rPr lang="en-GB" sz="2000" dirty="0" err="1" smtClean="0"/>
              <a:t>suis</a:t>
            </a:r>
            <a:r>
              <a:rPr lang="en-GB" sz="2000" dirty="0" smtClean="0"/>
              <a:t> </a:t>
            </a:r>
            <a:r>
              <a:rPr lang="en-GB" sz="2000" dirty="0" err="1" smtClean="0"/>
              <a:t>Portugais</a:t>
            </a:r>
            <a:r>
              <a:rPr lang="en-GB" sz="2000" dirty="0" smtClean="0"/>
              <a:t> et je </a:t>
            </a:r>
            <a:r>
              <a:rPr lang="en-GB" sz="2000" dirty="0" err="1" smtClean="0"/>
              <a:t>parle</a:t>
            </a:r>
            <a:r>
              <a:rPr lang="en-GB" sz="2000" dirty="0" smtClean="0"/>
              <a:t> </a:t>
            </a:r>
            <a:r>
              <a:rPr lang="en-GB" sz="2000" dirty="0" err="1" smtClean="0"/>
              <a:t>Portugais</a:t>
            </a:r>
            <a:r>
              <a:rPr lang="en-GB" sz="2000" dirty="0" smtClean="0"/>
              <a:t>, </a:t>
            </a:r>
            <a:r>
              <a:rPr lang="en-GB" sz="2000" dirty="0" err="1" smtClean="0"/>
              <a:t>Anglais</a:t>
            </a:r>
            <a:r>
              <a:rPr lang="en-GB" sz="2000" dirty="0" smtClean="0"/>
              <a:t>, </a:t>
            </a:r>
            <a:r>
              <a:rPr lang="en-GB" sz="2000" dirty="0" err="1" smtClean="0"/>
              <a:t>Espagnol</a:t>
            </a:r>
            <a:r>
              <a:rPr lang="en-GB" sz="2000" dirty="0" smtClean="0"/>
              <a:t> et </a:t>
            </a:r>
            <a:r>
              <a:rPr lang="en-GB" sz="2000" dirty="0" err="1" smtClean="0"/>
              <a:t>Français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err="1" smtClean="0"/>
              <a:t>J’apprends</a:t>
            </a:r>
            <a:r>
              <a:rPr lang="en-GB" sz="2000" dirty="0" smtClean="0"/>
              <a:t> </a:t>
            </a:r>
            <a:r>
              <a:rPr lang="en-GB" sz="2000" dirty="0" err="1" smtClean="0"/>
              <a:t>maintenant</a:t>
            </a:r>
            <a:r>
              <a:rPr lang="en-GB" sz="2000" dirty="0" smtClean="0"/>
              <a:t> le </a:t>
            </a:r>
            <a:r>
              <a:rPr lang="en-GB" sz="2000" dirty="0" err="1" smtClean="0"/>
              <a:t>Japonais</a:t>
            </a:r>
            <a:r>
              <a:rPr lang="en-GB" sz="2000" dirty="0" smtClean="0"/>
              <a:t> et le Chinois </a:t>
            </a:r>
          </a:p>
          <a:p>
            <a:endParaRPr lang="en-GB" sz="2000" dirty="0" smtClean="0"/>
          </a:p>
          <a:p>
            <a:r>
              <a:rPr lang="en-GB" sz="2000" dirty="0" smtClean="0"/>
              <a:t>La langue </a:t>
            </a:r>
            <a:r>
              <a:rPr lang="en-GB" sz="2000" dirty="0" err="1" smtClean="0"/>
              <a:t>Portugaise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</a:t>
            </a:r>
            <a:r>
              <a:rPr lang="en-GB" sz="2000" dirty="0" err="1" smtClean="0"/>
              <a:t>une</a:t>
            </a:r>
            <a:r>
              <a:rPr lang="en-GB" sz="2000" dirty="0" smtClean="0"/>
              <a:t> langue </a:t>
            </a:r>
            <a:r>
              <a:rPr lang="en-GB" sz="2000" dirty="0" err="1" smtClean="0"/>
              <a:t>latine</a:t>
            </a:r>
            <a:r>
              <a:rPr lang="en-GB" sz="2000" dirty="0" smtClean="0"/>
              <a:t> </a:t>
            </a:r>
            <a:r>
              <a:rPr lang="en-GB" sz="2000" dirty="0" err="1" smtClean="0"/>
              <a:t>comme</a:t>
            </a:r>
            <a:r>
              <a:rPr lang="en-GB" sz="2000" dirty="0" smtClean="0"/>
              <a:t> </a:t>
            </a:r>
            <a:r>
              <a:rPr lang="en-GB" sz="2000" dirty="0" err="1" smtClean="0"/>
              <a:t>l’Espagnol</a:t>
            </a:r>
            <a:r>
              <a:rPr lang="en-GB" sz="2000" dirty="0" smtClean="0"/>
              <a:t>, le </a:t>
            </a:r>
            <a:r>
              <a:rPr lang="en-GB" sz="2000" dirty="0" err="1" smtClean="0"/>
              <a:t>Français</a:t>
            </a:r>
            <a:r>
              <a:rPr lang="en-GB" sz="2000" dirty="0" smtClean="0"/>
              <a:t> et </a:t>
            </a:r>
            <a:r>
              <a:rPr lang="en-GB" sz="2000" dirty="0" err="1" smtClean="0"/>
              <a:t>l’Italien</a:t>
            </a: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r>
              <a:rPr lang="en-GB" sz="2000" dirty="0" smtClean="0"/>
              <a:t>La base </a:t>
            </a:r>
            <a:r>
              <a:rPr lang="en-GB" sz="2000" dirty="0" err="1" smtClean="0"/>
              <a:t>grammaticale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la </a:t>
            </a:r>
            <a:r>
              <a:rPr lang="en-GB" sz="2000" dirty="0" err="1" smtClean="0"/>
              <a:t>même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err="1" smtClean="0"/>
              <a:t>Donc</a:t>
            </a:r>
            <a:r>
              <a:rPr lang="en-GB" sz="2000" dirty="0" smtClean="0"/>
              <a:t>, </a:t>
            </a:r>
            <a:r>
              <a:rPr lang="en-GB" sz="2000" dirty="0" err="1" smtClean="0"/>
              <a:t>c’est</a:t>
            </a:r>
            <a:r>
              <a:rPr lang="en-GB" sz="2000" dirty="0" smtClean="0"/>
              <a:t> facile pour </a:t>
            </a:r>
            <a:r>
              <a:rPr lang="en-GB" sz="2000" dirty="0" err="1" smtClean="0"/>
              <a:t>moi</a:t>
            </a:r>
            <a:r>
              <a:rPr lang="en-GB" sz="2000" dirty="0" smtClean="0"/>
              <a:t> </a:t>
            </a:r>
            <a:r>
              <a:rPr lang="en-GB" sz="2000" dirty="0" err="1" smtClean="0"/>
              <a:t>d’improviser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err="1" smtClean="0"/>
              <a:t>Quand</a:t>
            </a:r>
            <a:r>
              <a:rPr lang="en-GB" sz="2000" dirty="0" smtClean="0"/>
              <a:t> je ne sais pas comment dire un mot </a:t>
            </a:r>
            <a:r>
              <a:rPr lang="en-GB" sz="2000" dirty="0" err="1" smtClean="0"/>
              <a:t>j’improvise</a:t>
            </a:r>
            <a:r>
              <a:rPr lang="en-GB" sz="2000" dirty="0" smtClean="0"/>
              <a:t> avec ma </a:t>
            </a:r>
            <a:r>
              <a:rPr lang="en-GB" sz="2000" dirty="0" err="1" smtClean="0"/>
              <a:t>connaissance</a:t>
            </a:r>
            <a:r>
              <a:rPr lang="en-GB" sz="2000" dirty="0" smtClean="0"/>
              <a:t> </a:t>
            </a:r>
            <a:r>
              <a:rPr lang="en-GB" sz="2000" dirty="0" err="1" smtClean="0"/>
              <a:t>d’autres</a:t>
            </a:r>
            <a:r>
              <a:rPr lang="en-GB" sz="2000" dirty="0" smtClean="0"/>
              <a:t> </a:t>
            </a:r>
            <a:r>
              <a:rPr lang="en-GB" sz="2000" dirty="0" err="1" smtClean="0"/>
              <a:t>langues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Par </a:t>
            </a:r>
            <a:r>
              <a:rPr lang="en-GB" sz="2000" dirty="0" err="1" smtClean="0"/>
              <a:t>exemple</a:t>
            </a:r>
            <a:r>
              <a:rPr lang="en-GB" sz="2000" dirty="0" smtClean="0"/>
              <a:t>…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6356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464" y="790456"/>
            <a:ext cx="10515600" cy="5524080"/>
          </a:xfrm>
        </p:spPr>
        <p:txBody>
          <a:bodyPr>
            <a:normAutofit/>
          </a:bodyPr>
          <a:lstStyle/>
          <a:p>
            <a:r>
              <a:rPr lang="en-GB" sz="2000" dirty="0" err="1" smtClean="0"/>
              <a:t>Quand</a:t>
            </a:r>
            <a:r>
              <a:rPr lang="en-GB" sz="2000" dirty="0" smtClean="0"/>
              <a:t> je </a:t>
            </a:r>
            <a:r>
              <a:rPr lang="en-GB" sz="2000" dirty="0" err="1" smtClean="0"/>
              <a:t>veux</a:t>
            </a:r>
            <a:r>
              <a:rPr lang="en-GB" sz="2000" dirty="0" smtClean="0"/>
              <a:t> dire </a:t>
            </a:r>
            <a:r>
              <a:rPr lang="en-GB" sz="2000" dirty="0" err="1" smtClean="0"/>
              <a:t>quelque</a:t>
            </a:r>
            <a:r>
              <a:rPr lang="en-GB" sz="2000" dirty="0" smtClean="0"/>
              <a:t> chose que je ne sais pas</a:t>
            </a:r>
          </a:p>
          <a:p>
            <a:endParaRPr lang="en-GB" sz="2000" dirty="0" smtClean="0"/>
          </a:p>
          <a:p>
            <a:r>
              <a:rPr lang="en-GB" sz="2000" dirty="0" smtClean="0"/>
              <a:t>I’m learning now Japanese and Chinese</a:t>
            </a:r>
          </a:p>
          <a:p>
            <a:endParaRPr lang="en-GB" sz="2000" dirty="0"/>
          </a:p>
          <a:p>
            <a:r>
              <a:rPr lang="en-GB" sz="2000" dirty="0" smtClean="0"/>
              <a:t>Je ne sais pas </a:t>
            </a:r>
            <a:r>
              <a:rPr lang="en-GB" sz="2000" dirty="0" err="1" smtClean="0"/>
              <a:t>comme</a:t>
            </a:r>
            <a:r>
              <a:rPr lang="en-GB" sz="2000" dirty="0" smtClean="0"/>
              <a:t> se </a:t>
            </a:r>
            <a:r>
              <a:rPr lang="en-GB" sz="2000" dirty="0" err="1" smtClean="0"/>
              <a:t>dit</a:t>
            </a:r>
            <a:r>
              <a:rPr lang="en-GB" sz="2000" dirty="0" smtClean="0"/>
              <a:t> “learning”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Français</a:t>
            </a:r>
            <a:r>
              <a:rPr lang="en-GB" sz="2000" dirty="0" smtClean="0"/>
              <a:t>, </a:t>
            </a:r>
            <a:r>
              <a:rPr lang="en-GB" sz="2000" dirty="0" err="1" smtClean="0"/>
              <a:t>mais</a:t>
            </a:r>
            <a:r>
              <a:rPr lang="en-GB" sz="2000" dirty="0" smtClean="0"/>
              <a:t> je sais </a:t>
            </a:r>
            <a:r>
              <a:rPr lang="en-GB" sz="2000" dirty="0" err="1" smtClean="0"/>
              <a:t>comme</a:t>
            </a:r>
            <a:r>
              <a:rPr lang="en-GB" sz="2000" dirty="0" smtClean="0"/>
              <a:t> se </a:t>
            </a:r>
            <a:r>
              <a:rPr lang="en-GB" sz="2000" dirty="0" err="1" smtClean="0"/>
              <a:t>dit</a:t>
            </a:r>
            <a:r>
              <a:rPr lang="en-GB" sz="2000" dirty="0" smtClean="0"/>
              <a:t>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portugais</a:t>
            </a:r>
            <a:r>
              <a:rPr lang="en-GB" sz="2000" dirty="0" smtClean="0"/>
              <a:t> et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espagnol</a:t>
            </a:r>
            <a:r>
              <a:rPr lang="en-GB" sz="2000" dirty="0" smtClean="0"/>
              <a:t>. </a:t>
            </a:r>
            <a:r>
              <a:rPr lang="en-GB" sz="2000" dirty="0" err="1" smtClean="0"/>
              <a:t>C’est</a:t>
            </a:r>
            <a:r>
              <a:rPr lang="en-GB" sz="2000" dirty="0" smtClean="0"/>
              <a:t> “</a:t>
            </a:r>
            <a:r>
              <a:rPr lang="en-GB" sz="2000" dirty="0" err="1" smtClean="0"/>
              <a:t>aprender</a:t>
            </a:r>
            <a:r>
              <a:rPr lang="en-GB" sz="2000" dirty="0" smtClean="0"/>
              <a:t>” </a:t>
            </a:r>
            <a:r>
              <a:rPr lang="en-GB" sz="2000" dirty="0" err="1" smtClean="0"/>
              <a:t>en</a:t>
            </a:r>
            <a:r>
              <a:rPr lang="en-GB" sz="2000" dirty="0" smtClean="0"/>
              <a:t> les </a:t>
            </a:r>
            <a:r>
              <a:rPr lang="en-GB" sz="2000" dirty="0" err="1" smtClean="0"/>
              <a:t>deux</a:t>
            </a:r>
            <a:r>
              <a:rPr lang="en-GB" sz="2000" dirty="0" smtClean="0"/>
              <a:t> </a:t>
            </a:r>
            <a:r>
              <a:rPr lang="en-GB" sz="2000" dirty="0" err="1" smtClean="0"/>
              <a:t>langues</a:t>
            </a:r>
            <a:r>
              <a:rPr lang="en-GB" sz="2000" dirty="0" smtClean="0"/>
              <a:t>.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Français</a:t>
            </a:r>
            <a:r>
              <a:rPr lang="en-GB" sz="2000" dirty="0" smtClean="0"/>
              <a:t> </a:t>
            </a:r>
            <a:r>
              <a:rPr lang="en-GB" sz="2000" dirty="0" err="1" smtClean="0"/>
              <a:t>c’est</a:t>
            </a:r>
            <a:r>
              <a:rPr lang="en-GB" sz="2000" dirty="0" smtClean="0"/>
              <a:t> </a:t>
            </a:r>
            <a:r>
              <a:rPr lang="en-GB" sz="2000" dirty="0" err="1" smtClean="0"/>
              <a:t>apprendre</a:t>
            </a:r>
            <a:r>
              <a:rPr lang="en-GB" sz="2000" dirty="0" smtClean="0"/>
              <a:t>, </a:t>
            </a:r>
            <a:r>
              <a:rPr lang="en-GB" sz="2000" dirty="0" err="1" smtClean="0"/>
              <a:t>seulement</a:t>
            </a:r>
            <a:r>
              <a:rPr lang="en-GB" sz="2000" dirty="0" smtClean="0"/>
              <a:t> </a:t>
            </a:r>
            <a:r>
              <a:rPr lang="en-GB" sz="2000" dirty="0" err="1" smtClean="0"/>
              <a:t>légèrement</a:t>
            </a:r>
            <a:r>
              <a:rPr lang="en-GB" sz="2000" dirty="0" smtClean="0"/>
              <a:t> </a:t>
            </a:r>
            <a:r>
              <a:rPr lang="en-GB" sz="2000" dirty="0" err="1" smtClean="0"/>
              <a:t>différente</a:t>
            </a: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r>
              <a:rPr lang="en-GB" sz="2000" dirty="0" smtClean="0"/>
              <a:t>Plus de examples: </a:t>
            </a:r>
            <a:r>
              <a:rPr lang="en-GB" sz="2000" dirty="0" err="1" smtClean="0"/>
              <a:t>légèrement</a:t>
            </a:r>
            <a:r>
              <a:rPr lang="en-GB" sz="2000" dirty="0" smtClean="0"/>
              <a:t> et </a:t>
            </a:r>
            <a:r>
              <a:rPr lang="en-GB" sz="2000" dirty="0" err="1" smtClean="0"/>
              <a:t>différente</a:t>
            </a:r>
            <a:r>
              <a:rPr lang="en-GB" sz="2000" dirty="0" smtClean="0"/>
              <a:t>.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Portugais</a:t>
            </a:r>
            <a:r>
              <a:rPr lang="en-GB" sz="2000" dirty="0" smtClean="0"/>
              <a:t>, “</a:t>
            </a:r>
            <a:r>
              <a:rPr lang="en-GB" sz="2000" dirty="0" err="1" smtClean="0"/>
              <a:t>ligeiramente</a:t>
            </a:r>
            <a:r>
              <a:rPr lang="en-GB" sz="2000" dirty="0" smtClean="0"/>
              <a:t> e </a:t>
            </a:r>
            <a:r>
              <a:rPr lang="en-GB" sz="2000" dirty="0" err="1" smtClean="0"/>
              <a:t>diferente</a:t>
            </a:r>
            <a:r>
              <a:rPr lang="en-GB" sz="2000" dirty="0" smtClean="0"/>
              <a:t>” </a:t>
            </a:r>
          </a:p>
          <a:p>
            <a:endParaRPr lang="en-GB" sz="2000" dirty="0" smtClean="0"/>
          </a:p>
          <a:p>
            <a:r>
              <a:rPr lang="en-GB" sz="2000" dirty="0" smtClean="0"/>
              <a:t>Presque </a:t>
            </a:r>
            <a:r>
              <a:rPr lang="en-GB" sz="2000" dirty="0" err="1" smtClean="0"/>
              <a:t>égal</a:t>
            </a:r>
            <a:r>
              <a:rPr lang="en-GB" sz="2000" dirty="0" smtClean="0"/>
              <a:t>!</a:t>
            </a:r>
          </a:p>
          <a:p>
            <a:endParaRPr lang="en-GB" sz="2000" dirty="0" smtClean="0"/>
          </a:p>
          <a:p>
            <a:r>
              <a:rPr lang="en-GB" sz="2000" dirty="0" smtClean="0">
                <a:hlinkClick r:id="rId2"/>
              </a:rPr>
              <a:t>http://www.ielanguages.com/romance_phrases.html</a:t>
            </a:r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10010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9675" y="1354346"/>
            <a:ext cx="101705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 smtClean="0"/>
              <a:t>C’est</a:t>
            </a:r>
            <a:r>
              <a:rPr lang="en-GB" sz="2000" dirty="0" smtClean="0"/>
              <a:t> ma </a:t>
            </a:r>
            <a:r>
              <a:rPr lang="en-GB" sz="2000" dirty="0" err="1"/>
              <a:t>deuxième</a:t>
            </a:r>
            <a:r>
              <a:rPr lang="en-GB" sz="2000" dirty="0"/>
              <a:t> </a:t>
            </a:r>
            <a:r>
              <a:rPr lang="en-GB" sz="2000" dirty="0" err="1" smtClean="0"/>
              <a:t>fois</a:t>
            </a:r>
            <a:r>
              <a:rPr lang="en-GB" sz="2000" dirty="0" smtClean="0"/>
              <a:t> </a:t>
            </a:r>
            <a:r>
              <a:rPr lang="en-GB" sz="2000" dirty="0"/>
              <a:t>à </a:t>
            </a:r>
            <a:r>
              <a:rPr lang="en-GB" sz="2000" dirty="0" err="1" smtClean="0"/>
              <a:t>venir</a:t>
            </a:r>
            <a:r>
              <a:rPr lang="en-GB" sz="2000" dirty="0"/>
              <a:t> </a:t>
            </a:r>
            <a:r>
              <a:rPr lang="en-GB" sz="2000" dirty="0" smtClean="0"/>
              <a:t>à </a:t>
            </a:r>
            <a:r>
              <a:rPr lang="en-GB" sz="2000" dirty="0" err="1" smtClean="0"/>
              <a:t>ce</a:t>
            </a:r>
            <a:r>
              <a:rPr lang="en-GB" sz="2000" dirty="0" smtClean="0"/>
              <a:t> </a:t>
            </a:r>
            <a:r>
              <a:rPr lang="en-GB" sz="2000" dirty="0" err="1" smtClean="0"/>
              <a:t>cours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 smtClean="0"/>
              <a:t>Toutes</a:t>
            </a:r>
            <a:r>
              <a:rPr lang="en-GB" sz="2000" dirty="0" smtClean="0"/>
              <a:t> les classes nous </a:t>
            </a:r>
            <a:r>
              <a:rPr lang="en-GB" sz="2000" dirty="0" err="1" smtClean="0"/>
              <a:t>aurons</a:t>
            </a:r>
            <a:r>
              <a:rPr lang="en-GB" sz="2000" dirty="0" smtClean="0"/>
              <a:t> </a:t>
            </a:r>
            <a:r>
              <a:rPr lang="en-GB" sz="2000" dirty="0" err="1" smtClean="0"/>
              <a:t>une</a:t>
            </a:r>
            <a:r>
              <a:rPr lang="en-GB" sz="2000" dirty="0" smtClean="0"/>
              <a:t> </a:t>
            </a:r>
            <a:r>
              <a:rPr lang="en-GB" sz="2000" dirty="0" err="1" smtClean="0"/>
              <a:t>présentation</a:t>
            </a:r>
            <a:r>
              <a:rPr lang="en-GB" sz="2000" dirty="0" smtClean="0"/>
              <a:t> pour </a:t>
            </a:r>
            <a:r>
              <a:rPr lang="en-GB" sz="2000" dirty="0" err="1" smtClean="0"/>
              <a:t>faciliter</a:t>
            </a:r>
            <a:r>
              <a:rPr lang="en-GB" sz="2000" dirty="0" smtClean="0"/>
              <a:t> la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 smtClean="0"/>
              <a:t>Mais</a:t>
            </a:r>
            <a:r>
              <a:rPr lang="en-GB" sz="2000" dirty="0" smtClean="0"/>
              <a:t> ne </a:t>
            </a:r>
            <a:r>
              <a:rPr lang="en-GB" sz="2000" dirty="0" err="1" smtClean="0"/>
              <a:t>vous</a:t>
            </a:r>
            <a:r>
              <a:rPr lang="en-GB" sz="2000" dirty="0" smtClean="0"/>
              <a:t> </a:t>
            </a:r>
            <a:r>
              <a:rPr lang="en-GB" sz="2000" dirty="0" err="1" smtClean="0"/>
              <a:t>inquiétez</a:t>
            </a:r>
            <a:r>
              <a:rPr lang="en-GB" sz="2000" dirty="0" smtClean="0"/>
              <a:t> pas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La </a:t>
            </a:r>
            <a:r>
              <a:rPr lang="en-GB" sz="2000" dirty="0" err="1" smtClean="0"/>
              <a:t>présentation</a:t>
            </a:r>
            <a:r>
              <a:rPr lang="en-GB" sz="2000" dirty="0" smtClean="0"/>
              <a:t> </a:t>
            </a:r>
            <a:r>
              <a:rPr lang="en-GB" sz="2000" dirty="0" err="1" smtClean="0"/>
              <a:t>c’est</a:t>
            </a:r>
            <a:r>
              <a:rPr lang="en-GB" sz="2000" dirty="0" smtClean="0"/>
              <a:t> </a:t>
            </a:r>
            <a:r>
              <a:rPr lang="en-GB" sz="2000" dirty="0" err="1" smtClean="0"/>
              <a:t>uniquement</a:t>
            </a:r>
            <a:r>
              <a:rPr lang="en-GB" sz="2000" dirty="0" smtClean="0"/>
              <a:t> pour </a:t>
            </a:r>
            <a:r>
              <a:rPr lang="en-GB" sz="2000" dirty="0" err="1" smtClean="0"/>
              <a:t>choisir</a:t>
            </a:r>
            <a:r>
              <a:rPr lang="en-GB" sz="2000" dirty="0" smtClean="0"/>
              <a:t> un </a:t>
            </a:r>
            <a:r>
              <a:rPr lang="en-GB" sz="2000" dirty="0" err="1"/>
              <a:t>thème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 smtClean="0"/>
              <a:t>L’objectif</a:t>
            </a:r>
            <a:r>
              <a:rPr lang="en-GB" sz="2000" dirty="0" smtClean="0"/>
              <a:t> de </a:t>
            </a:r>
            <a:r>
              <a:rPr lang="en-GB" sz="2000" dirty="0" err="1" smtClean="0"/>
              <a:t>cette</a:t>
            </a:r>
            <a:r>
              <a:rPr lang="en-GB" sz="2000" dirty="0" smtClean="0"/>
              <a:t> </a:t>
            </a:r>
            <a:r>
              <a:rPr lang="en-GB" sz="2000" dirty="0" err="1" smtClean="0"/>
              <a:t>classe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pour tout le monde de </a:t>
            </a:r>
            <a:r>
              <a:rPr lang="en-GB" sz="2000" dirty="0" err="1" smtClean="0"/>
              <a:t>parler</a:t>
            </a:r>
            <a:r>
              <a:rPr lang="en-GB" sz="2000" dirty="0" smtClean="0"/>
              <a:t> et </a:t>
            </a:r>
            <a:r>
              <a:rPr lang="en-GB" sz="2000" dirty="0" err="1" smtClean="0"/>
              <a:t>améliorer</a:t>
            </a:r>
            <a:r>
              <a:rPr lang="en-GB" sz="2000" dirty="0" smtClean="0"/>
              <a:t>, pour </a:t>
            </a:r>
            <a:r>
              <a:rPr lang="en-GB" sz="2000" dirty="0" err="1" smtClean="0"/>
              <a:t>l’échange</a:t>
            </a:r>
            <a:r>
              <a:rPr lang="en-GB" sz="2000" dirty="0" smtClean="0"/>
              <a:t> </a:t>
            </a:r>
            <a:r>
              <a:rPr lang="en-GB" sz="2000" dirty="0" err="1" smtClean="0"/>
              <a:t>d’expériences</a:t>
            </a:r>
            <a:r>
              <a:rPr lang="en-GB" sz="2000" dirty="0" smtClean="0"/>
              <a:t> et de </a:t>
            </a:r>
            <a:r>
              <a:rPr lang="en-GB" sz="2000" dirty="0" err="1" smtClean="0"/>
              <a:t>rencontrer</a:t>
            </a:r>
            <a:r>
              <a:rPr lang="en-GB" sz="2000" dirty="0" smtClean="0"/>
              <a:t> de </a:t>
            </a:r>
            <a:r>
              <a:rPr lang="en-GB" sz="2000" dirty="0" err="1" smtClean="0"/>
              <a:t>nouvelles</a:t>
            </a:r>
            <a:r>
              <a:rPr lang="en-GB" sz="2000" dirty="0" smtClean="0"/>
              <a:t> </a:t>
            </a:r>
            <a:r>
              <a:rPr lang="en-GB" sz="2000" dirty="0" err="1" smtClean="0"/>
              <a:t>personnes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9667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94949"/>
          </a:xfrm>
        </p:spPr>
        <p:txBody>
          <a:bodyPr>
            <a:normAutofit/>
          </a:bodyPr>
          <a:lstStyle/>
          <a:p>
            <a:r>
              <a:rPr lang="en-GB" sz="2000" dirty="0" smtClean="0"/>
              <a:t>Et </a:t>
            </a:r>
            <a:r>
              <a:rPr lang="en-GB" sz="2000" dirty="0" err="1" smtClean="0"/>
              <a:t>dans</a:t>
            </a:r>
            <a:r>
              <a:rPr lang="en-GB" sz="2000" dirty="0" smtClean="0"/>
              <a:t> les </a:t>
            </a:r>
            <a:r>
              <a:rPr lang="en-GB" sz="2000" dirty="0" err="1" smtClean="0"/>
              <a:t>langues</a:t>
            </a:r>
            <a:r>
              <a:rPr lang="en-GB" sz="2000" dirty="0" smtClean="0"/>
              <a:t> </a:t>
            </a:r>
            <a:r>
              <a:rPr lang="en-GB" sz="2000" dirty="0" err="1" smtClean="0"/>
              <a:t>asiatiques</a:t>
            </a:r>
            <a:r>
              <a:rPr lang="en-GB" sz="2000" dirty="0" smtClean="0"/>
              <a:t> </a:t>
            </a:r>
            <a:r>
              <a:rPr lang="en-GB" sz="2000" dirty="0" err="1" smtClean="0"/>
              <a:t>c’est</a:t>
            </a:r>
            <a:r>
              <a:rPr lang="en-GB" sz="2000" dirty="0" smtClean="0"/>
              <a:t> le </a:t>
            </a:r>
            <a:r>
              <a:rPr lang="en-GB" sz="2000" dirty="0" err="1" smtClean="0"/>
              <a:t>même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“Doctor” in </a:t>
            </a:r>
            <a:r>
              <a:rPr lang="en-GB" sz="2000" dirty="0" err="1" smtClean="0"/>
              <a:t>japonese</a:t>
            </a:r>
            <a:r>
              <a:rPr lang="en-GB" sz="2000" dirty="0" smtClean="0"/>
              <a:t>: </a:t>
            </a:r>
            <a:r>
              <a:rPr lang="ja-JP" altLang="en-US" sz="2000" dirty="0" smtClean="0"/>
              <a:t>いしゃ </a:t>
            </a:r>
            <a:r>
              <a:rPr lang="en-GB" altLang="ja-JP" sz="2000" dirty="0" smtClean="0"/>
              <a:t>which sounds like “</a:t>
            </a:r>
            <a:r>
              <a:rPr lang="en-GB" altLang="ja-JP" sz="2000" dirty="0" err="1" smtClean="0"/>
              <a:t>isha</a:t>
            </a:r>
            <a:r>
              <a:rPr lang="en-GB" altLang="ja-JP" sz="2000" dirty="0" smtClean="0"/>
              <a:t>”</a:t>
            </a:r>
          </a:p>
          <a:p>
            <a:endParaRPr lang="en-GB" sz="2000" dirty="0"/>
          </a:p>
          <a:p>
            <a:r>
              <a:rPr lang="en-GB" sz="2000" dirty="0" smtClean="0"/>
              <a:t>“Doctor” in mandarin: </a:t>
            </a:r>
            <a:r>
              <a:rPr lang="zh-CN" altLang="en-US" sz="2000" dirty="0" smtClean="0"/>
              <a:t>医生 </a:t>
            </a:r>
            <a:r>
              <a:rPr lang="en-GB" altLang="zh-CN" sz="2000" dirty="0" smtClean="0"/>
              <a:t>which sounds like “</a:t>
            </a:r>
            <a:r>
              <a:rPr lang="en-GB" altLang="zh-CN" sz="2000" dirty="0" err="1" smtClean="0"/>
              <a:t>Yisheng</a:t>
            </a:r>
            <a:r>
              <a:rPr lang="en-GB" altLang="zh-CN" sz="2000" dirty="0" smtClean="0"/>
              <a:t>”</a:t>
            </a:r>
          </a:p>
          <a:p>
            <a:endParaRPr lang="en-GB" sz="2000" dirty="0"/>
          </a:p>
          <a:p>
            <a:r>
              <a:rPr lang="en-GB" sz="2000" dirty="0" smtClean="0"/>
              <a:t>The sounds are very similar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12717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/>
              <a:t>Mon </a:t>
            </a:r>
            <a:r>
              <a:rPr lang="en-GB" sz="3200" dirty="0" err="1"/>
              <a:t>expérience</a:t>
            </a:r>
            <a:r>
              <a:rPr lang="en-GB" sz="3200" dirty="0"/>
              <a:t> </a:t>
            </a:r>
            <a:r>
              <a:rPr lang="en-GB" sz="3200" dirty="0" err="1" smtClean="0"/>
              <a:t>personnelle</a:t>
            </a:r>
            <a:r>
              <a:rPr lang="en-GB" sz="3200" dirty="0" smtClean="0"/>
              <a:t> </a:t>
            </a:r>
            <a:r>
              <a:rPr lang="en-GB" sz="3200" dirty="0" err="1" smtClean="0"/>
              <a:t>dans</a:t>
            </a:r>
            <a:r>
              <a:rPr lang="en-GB" sz="3200" dirty="0" smtClean="0"/>
              <a:t> </a:t>
            </a:r>
            <a:r>
              <a:rPr lang="en-GB" sz="3200" dirty="0" err="1" smtClean="0"/>
              <a:t>l’apprentissage</a:t>
            </a:r>
            <a:r>
              <a:rPr lang="en-GB" sz="3200" dirty="0" smtClean="0"/>
              <a:t> des </a:t>
            </a:r>
            <a:r>
              <a:rPr lang="en-GB" sz="3200" dirty="0" err="1" smtClean="0"/>
              <a:t>langues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r>
              <a:rPr lang="en-GB" sz="2000" dirty="0" err="1" smtClean="0"/>
              <a:t>Pratiquer</a:t>
            </a:r>
            <a:r>
              <a:rPr lang="en-GB" sz="2000" dirty="0" smtClean="0"/>
              <a:t> </a:t>
            </a:r>
            <a:r>
              <a:rPr lang="en-GB" sz="2000" dirty="0" err="1" smtClean="0"/>
              <a:t>chaque</a:t>
            </a:r>
            <a:r>
              <a:rPr lang="en-GB" sz="2000" dirty="0" smtClean="0"/>
              <a:t> jour un </a:t>
            </a:r>
            <a:r>
              <a:rPr lang="en-GB" sz="2000" dirty="0" err="1" smtClean="0"/>
              <a:t>peu</a:t>
            </a:r>
            <a:r>
              <a:rPr lang="en-GB" sz="2000" dirty="0" smtClean="0"/>
              <a:t> (15min-30) </a:t>
            </a:r>
            <a:r>
              <a:rPr lang="en-GB" sz="2000" dirty="0" err="1" smtClean="0"/>
              <a:t>vaut</a:t>
            </a:r>
            <a:r>
              <a:rPr lang="en-GB" sz="2000" dirty="0" smtClean="0"/>
              <a:t> </a:t>
            </a:r>
            <a:r>
              <a:rPr lang="en-GB" sz="2000" dirty="0" err="1" smtClean="0"/>
              <a:t>mieux</a:t>
            </a:r>
            <a:r>
              <a:rPr lang="en-GB" sz="2000" dirty="0" smtClean="0"/>
              <a:t> que trop </a:t>
            </a:r>
            <a:r>
              <a:rPr lang="en-GB" sz="2000" dirty="0" err="1" smtClean="0"/>
              <a:t>longtemps</a:t>
            </a:r>
            <a:r>
              <a:rPr lang="en-GB" sz="2000" dirty="0" smtClean="0"/>
              <a:t> à </a:t>
            </a:r>
            <a:r>
              <a:rPr lang="en-GB" sz="2000" dirty="0" err="1" smtClean="0"/>
              <a:t>quelques</a:t>
            </a:r>
            <a:r>
              <a:rPr lang="en-GB" sz="2000" dirty="0" smtClean="0"/>
              <a:t> reprises</a:t>
            </a:r>
          </a:p>
          <a:p>
            <a:endParaRPr lang="en-GB" sz="2000" dirty="0" smtClean="0"/>
          </a:p>
          <a:p>
            <a:r>
              <a:rPr lang="en-GB" sz="2000" dirty="0" smtClean="0"/>
              <a:t>Ne pas </a:t>
            </a:r>
            <a:r>
              <a:rPr lang="en-GB" sz="2000" dirty="0" err="1" smtClean="0"/>
              <a:t>avoir</a:t>
            </a:r>
            <a:r>
              <a:rPr lang="en-GB" sz="2000" dirty="0" smtClean="0"/>
              <a:t> </a:t>
            </a:r>
            <a:r>
              <a:rPr lang="en-GB" sz="2000" dirty="0" err="1" smtClean="0"/>
              <a:t>peur</a:t>
            </a:r>
            <a:r>
              <a:rPr lang="en-GB" sz="2000" dirty="0" smtClean="0"/>
              <a:t> de faire des </a:t>
            </a:r>
            <a:r>
              <a:rPr lang="en-GB" sz="2000" dirty="0" err="1" smtClean="0"/>
              <a:t>erreurs</a:t>
            </a:r>
            <a:r>
              <a:rPr lang="en-GB" sz="2000" dirty="0" smtClean="0"/>
              <a:t>. </a:t>
            </a:r>
            <a:r>
              <a:rPr lang="en-GB" sz="2000" dirty="0" err="1" smtClean="0"/>
              <a:t>Tu</a:t>
            </a:r>
            <a:r>
              <a:rPr lang="en-GB" sz="2000" dirty="0" smtClean="0"/>
              <a:t> vas faire beaucoup et </a:t>
            </a:r>
            <a:r>
              <a:rPr lang="en-GB" sz="2000" dirty="0" err="1" smtClean="0"/>
              <a:t>tirer</a:t>
            </a:r>
            <a:r>
              <a:rPr lang="en-GB" sz="2000" dirty="0" smtClean="0"/>
              <a:t> des </a:t>
            </a:r>
            <a:r>
              <a:rPr lang="en-GB" sz="2000" dirty="0" err="1" smtClean="0"/>
              <a:t>leçons</a:t>
            </a: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r>
              <a:rPr lang="en-GB" sz="2000" dirty="0" smtClean="0"/>
              <a:t>Ne pas </a:t>
            </a:r>
            <a:r>
              <a:rPr lang="en-GB" sz="2000" dirty="0" err="1" smtClean="0"/>
              <a:t>avoir</a:t>
            </a:r>
            <a:r>
              <a:rPr lang="en-GB" sz="2000" dirty="0" smtClean="0"/>
              <a:t> </a:t>
            </a:r>
            <a:r>
              <a:rPr lang="en-GB" sz="2000" dirty="0" err="1" smtClean="0"/>
              <a:t>peur</a:t>
            </a:r>
            <a:r>
              <a:rPr lang="en-GB" sz="2000" dirty="0" smtClean="0"/>
              <a:t> de poser des questions. Pour </a:t>
            </a:r>
            <a:r>
              <a:rPr lang="en-GB" sz="2000" dirty="0" err="1" smtClean="0"/>
              <a:t>moi</a:t>
            </a:r>
            <a:r>
              <a:rPr lang="en-GB" sz="2000" dirty="0" smtClean="0"/>
              <a:t> la question la plus </a:t>
            </a:r>
            <a:r>
              <a:rPr lang="en-GB" sz="2000" dirty="0" err="1" smtClean="0"/>
              <a:t>importante</a:t>
            </a:r>
            <a:r>
              <a:rPr lang="en-GB" sz="2000" dirty="0" smtClean="0"/>
              <a:t> </a:t>
            </a:r>
            <a:r>
              <a:rPr lang="en-GB" sz="2000" dirty="0" err="1" smtClean="0"/>
              <a:t>dans</a:t>
            </a:r>
            <a:r>
              <a:rPr lang="en-GB" sz="2000" dirty="0" smtClean="0"/>
              <a:t> </a:t>
            </a:r>
            <a:r>
              <a:rPr lang="en-GB" sz="2000" dirty="0" err="1" smtClean="0"/>
              <a:t>toutes</a:t>
            </a:r>
            <a:r>
              <a:rPr lang="en-GB" sz="2000" dirty="0" smtClean="0"/>
              <a:t> les </a:t>
            </a:r>
            <a:r>
              <a:rPr lang="en-GB" sz="2000" dirty="0" err="1" smtClean="0"/>
              <a:t>langues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: </a:t>
            </a:r>
          </a:p>
          <a:p>
            <a:pPr marL="0" indent="0">
              <a:buNone/>
            </a:pPr>
            <a:r>
              <a:rPr lang="en-GB" sz="2000" dirty="0"/>
              <a:t>	</a:t>
            </a:r>
            <a:r>
              <a:rPr lang="en-GB" sz="2000" dirty="0" smtClean="0"/>
              <a:t>“</a:t>
            </a:r>
            <a:r>
              <a:rPr lang="en-GB" sz="2000" dirty="0" err="1" smtClean="0"/>
              <a:t>Comme</a:t>
            </a:r>
            <a:r>
              <a:rPr lang="en-GB" sz="2000" dirty="0" smtClean="0"/>
              <a:t> on </a:t>
            </a:r>
            <a:r>
              <a:rPr lang="en-GB" sz="2000" dirty="0" err="1" smtClean="0"/>
              <a:t>dit</a:t>
            </a:r>
            <a:r>
              <a:rPr lang="en-GB" sz="2000" dirty="0" smtClean="0"/>
              <a:t>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français</a:t>
            </a:r>
            <a:r>
              <a:rPr lang="en-GB" sz="2000" dirty="0" smtClean="0"/>
              <a:t> ……”	</a:t>
            </a:r>
            <a:r>
              <a:rPr lang="en-GB" sz="2000" dirty="0" err="1" smtClean="0"/>
              <a:t>ou</a:t>
            </a:r>
            <a:r>
              <a:rPr lang="en-GB" sz="2000" dirty="0" smtClean="0"/>
              <a:t>	“Comment dire </a:t>
            </a:r>
            <a:r>
              <a:rPr lang="en-GB" sz="2000" u="sng" dirty="0" smtClean="0"/>
              <a:t>(mot)</a:t>
            </a:r>
            <a:r>
              <a:rPr lang="en-GB" sz="2000" dirty="0" smtClean="0"/>
              <a:t>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français</a:t>
            </a:r>
            <a:r>
              <a:rPr lang="en-GB" sz="2000" dirty="0" smtClean="0"/>
              <a:t>”</a:t>
            </a:r>
          </a:p>
          <a:p>
            <a:endParaRPr lang="en-GB" sz="2000" dirty="0" smtClean="0"/>
          </a:p>
          <a:p>
            <a:r>
              <a:rPr lang="en-GB" sz="2000" dirty="0" err="1" smtClean="0"/>
              <a:t>Regarder</a:t>
            </a:r>
            <a:r>
              <a:rPr lang="en-GB" sz="2000" dirty="0" smtClean="0"/>
              <a:t> des films avec les sous-titres</a:t>
            </a:r>
          </a:p>
          <a:p>
            <a:endParaRPr lang="en-GB" sz="2000" dirty="0"/>
          </a:p>
          <a:p>
            <a:r>
              <a:rPr lang="en-GB" sz="2000" dirty="0" smtClean="0"/>
              <a:t>Lire des livres</a:t>
            </a:r>
          </a:p>
          <a:p>
            <a:endParaRPr lang="en-GB" sz="2000" dirty="0"/>
          </a:p>
          <a:p>
            <a:r>
              <a:rPr lang="en-GB" sz="2000" dirty="0" err="1" smtClean="0"/>
              <a:t>Parler</a:t>
            </a:r>
            <a:r>
              <a:rPr lang="en-GB" sz="2000" dirty="0" smtClean="0"/>
              <a:t> avec des gens</a:t>
            </a:r>
          </a:p>
          <a:p>
            <a:endParaRPr lang="en-GB" sz="2000" dirty="0"/>
          </a:p>
          <a:p>
            <a:r>
              <a:rPr lang="en-GB" sz="2000" dirty="0" smtClean="0"/>
              <a:t>Et </a:t>
            </a:r>
            <a:r>
              <a:rPr lang="en-GB" sz="2000" dirty="0" err="1" smtClean="0"/>
              <a:t>si</a:t>
            </a:r>
            <a:r>
              <a:rPr lang="en-GB" sz="2000" dirty="0" smtClean="0"/>
              <a:t>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peux</a:t>
            </a:r>
            <a:r>
              <a:rPr lang="en-GB" sz="2000" dirty="0" smtClean="0"/>
              <a:t>, </a:t>
            </a:r>
            <a:r>
              <a:rPr lang="en-GB" sz="2000" dirty="0" err="1" smtClean="0"/>
              <a:t>visiter</a:t>
            </a:r>
            <a:r>
              <a:rPr lang="en-GB" sz="2000" dirty="0" smtClean="0"/>
              <a:t> le pays</a:t>
            </a:r>
          </a:p>
          <a:p>
            <a:pPr marL="0" indent="0">
              <a:buNone/>
            </a:pPr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242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7812" y="1242204"/>
            <a:ext cx="878169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 stories to inspire</a:t>
            </a:r>
          </a:p>
          <a:p>
            <a:r>
              <a:rPr lang="en-GB" sz="2000" dirty="0" smtClean="0">
                <a:hlinkClick r:id="rId2"/>
              </a:rPr>
              <a:t>https://www.babbel.com/en/magazine/10-tips-from-an-expert</a:t>
            </a:r>
            <a:endParaRPr lang="en-GB" sz="2000" dirty="0" smtClean="0"/>
          </a:p>
          <a:p>
            <a:r>
              <a:rPr lang="en-GB" sz="2000" dirty="0" smtClean="0">
                <a:hlinkClick r:id="rId3"/>
              </a:rPr>
              <a:t>https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fr.babbel.com/fr/magazine/10-astuces-d-expert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>
                <a:hlinkClick r:id="rId4"/>
              </a:rPr>
              <a:t>https://</a:t>
            </a:r>
            <a:r>
              <a:rPr lang="en-GB" sz="2000" dirty="0" smtClean="0">
                <a:hlinkClick r:id="rId4"/>
              </a:rPr>
              <a:t>www.youtube.com/watch?v=BqDVHAo73p0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>
                <a:hlinkClick r:id="rId5"/>
              </a:rPr>
              <a:t>http</a:t>
            </a:r>
            <a:r>
              <a:rPr lang="en-GB" sz="2000" dirty="0">
                <a:hlinkClick r:id="rId5"/>
              </a:rPr>
              <a:t>://</a:t>
            </a:r>
            <a:r>
              <a:rPr lang="en-GB" sz="2000" dirty="0" smtClean="0">
                <a:hlinkClick r:id="rId5"/>
              </a:rPr>
              <a:t>time.com/3453841/secret-learn-foreign-language-adult</a:t>
            </a:r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2 websites to help</a:t>
            </a:r>
            <a:endParaRPr lang="en-GB" sz="2000" dirty="0"/>
          </a:p>
          <a:p>
            <a:r>
              <a:rPr lang="en-GB" sz="2000" dirty="0" smtClean="0">
                <a:hlinkClick r:id="rId6"/>
              </a:rPr>
              <a:t>https://www.duolingo.com/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>
                <a:hlinkClick r:id="rId7"/>
              </a:rPr>
              <a:t>https://uk.babbel.com/</a:t>
            </a:r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7399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337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宋体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Mon expérience personnelle dans l’apprentissage des langues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Suspiro</dc:creator>
  <cp:lastModifiedBy>HOPKINS, Mark</cp:lastModifiedBy>
  <cp:revision>14</cp:revision>
  <dcterms:created xsi:type="dcterms:W3CDTF">2016-02-17T03:10:24Z</dcterms:created>
  <dcterms:modified xsi:type="dcterms:W3CDTF">2016-02-19T05:16:09Z</dcterms:modified>
</cp:coreProperties>
</file>