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DBB6-2F90-4A17-8FAE-A2586C20C823}" type="datetimeFigureOut">
              <a:rPr lang="en-GB" smtClean="0"/>
              <a:t>13/10/2016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37619-FDC7-4FE9-817D-DB2D71B5E6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180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DBB6-2F90-4A17-8FAE-A2586C20C823}" type="datetimeFigureOut">
              <a:rPr lang="en-GB" smtClean="0"/>
              <a:t>13/10/2016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37619-FDC7-4FE9-817D-DB2D71B5E6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139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DBB6-2F90-4A17-8FAE-A2586C20C823}" type="datetimeFigureOut">
              <a:rPr lang="en-GB" smtClean="0"/>
              <a:t>13/10/2016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37619-FDC7-4FE9-817D-DB2D71B5E6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145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DBB6-2F90-4A17-8FAE-A2586C20C823}" type="datetimeFigureOut">
              <a:rPr lang="en-GB" smtClean="0"/>
              <a:t>13/10/2016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37619-FDC7-4FE9-817D-DB2D71B5E6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863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DBB6-2F90-4A17-8FAE-A2586C20C823}" type="datetimeFigureOut">
              <a:rPr lang="en-GB" smtClean="0"/>
              <a:t>13/10/2016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37619-FDC7-4FE9-817D-DB2D71B5E6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753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DBB6-2F90-4A17-8FAE-A2586C20C823}" type="datetimeFigureOut">
              <a:rPr lang="en-GB" smtClean="0"/>
              <a:t>13/10/2016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37619-FDC7-4FE9-817D-DB2D71B5E6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60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DBB6-2F90-4A17-8FAE-A2586C20C823}" type="datetimeFigureOut">
              <a:rPr lang="en-GB" smtClean="0"/>
              <a:t>13/10/2016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37619-FDC7-4FE9-817D-DB2D71B5E6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001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DBB6-2F90-4A17-8FAE-A2586C20C823}" type="datetimeFigureOut">
              <a:rPr lang="en-GB" smtClean="0"/>
              <a:t>13/10/2016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37619-FDC7-4FE9-817D-DB2D71B5E6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333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DBB6-2F90-4A17-8FAE-A2586C20C823}" type="datetimeFigureOut">
              <a:rPr lang="en-GB" smtClean="0"/>
              <a:t>13/10/2016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37619-FDC7-4FE9-817D-DB2D71B5E6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63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DBB6-2F90-4A17-8FAE-A2586C20C823}" type="datetimeFigureOut">
              <a:rPr lang="en-GB" smtClean="0"/>
              <a:t>13/10/2016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37619-FDC7-4FE9-817D-DB2D71B5E6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02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DBB6-2F90-4A17-8FAE-A2586C20C823}" type="datetimeFigureOut">
              <a:rPr lang="en-GB" smtClean="0"/>
              <a:t>13/10/2016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37619-FDC7-4FE9-817D-DB2D71B5E6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080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FDBB6-2F90-4A17-8FAE-A2586C20C823}" type="datetimeFigureOut">
              <a:rPr lang="en-GB" smtClean="0"/>
              <a:t>13/10/2016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37619-FDC7-4FE9-817D-DB2D71B5E6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645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 vie aux </a:t>
            </a:r>
            <a:r>
              <a:rPr lang="en-US" dirty="0" err="1"/>
              <a:t>Émirats</a:t>
            </a:r>
            <a:r>
              <a:rPr lang="en-US" dirty="0"/>
              <a:t> </a:t>
            </a:r>
            <a:r>
              <a:rPr lang="en-US" dirty="0" err="1"/>
              <a:t>Arabes</a:t>
            </a:r>
            <a:r>
              <a:rPr lang="en-US" dirty="0"/>
              <a:t> </a:t>
            </a:r>
            <a:r>
              <a:rPr lang="en-US" dirty="0" err="1"/>
              <a:t>Unis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Elijah Chan</a:t>
            </a:r>
            <a:endParaRPr lang="en-GB" dirty="0"/>
          </a:p>
        </p:txBody>
      </p:sp>
      <p:pic>
        <p:nvPicPr>
          <p:cNvPr id="4098" name="Picture 2" descr="Image result for uae f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689" y="4275219"/>
            <a:ext cx="4298622" cy="214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22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 que </a:t>
            </a:r>
            <a:r>
              <a:rPr lang="en-US" dirty="0" err="1"/>
              <a:t>j’aime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Les </a:t>
            </a:r>
            <a:r>
              <a:rPr lang="en-US" sz="2400" dirty="0" err="1"/>
              <a:t>Émirats</a:t>
            </a:r>
            <a:r>
              <a:rPr lang="en-US" sz="2400" dirty="0"/>
              <a:t> </a:t>
            </a:r>
            <a:r>
              <a:rPr lang="en-US" sz="2400" dirty="0" err="1"/>
              <a:t>Arabes</a:t>
            </a:r>
            <a:r>
              <a:rPr lang="en-US" sz="2400" dirty="0"/>
              <a:t> Unis </a:t>
            </a:r>
            <a:r>
              <a:rPr lang="en-US" sz="2400" dirty="0" err="1"/>
              <a:t>sont</a:t>
            </a:r>
            <a:r>
              <a:rPr lang="en-US" sz="2400" dirty="0"/>
              <a:t> </a:t>
            </a:r>
            <a:r>
              <a:rPr lang="en-US" sz="2400" dirty="0" err="1"/>
              <a:t>devenus</a:t>
            </a:r>
            <a:r>
              <a:rPr lang="en-US" sz="2400" dirty="0"/>
              <a:t> ma </a:t>
            </a:r>
            <a:r>
              <a:rPr lang="en-US" sz="2400" dirty="0" err="1"/>
              <a:t>maison</a:t>
            </a:r>
            <a:r>
              <a:rPr lang="en-US" sz="2400" dirty="0"/>
              <a:t>, </a:t>
            </a:r>
            <a:r>
              <a:rPr lang="en-US" sz="2400" dirty="0" err="1"/>
              <a:t>j’adore</a:t>
            </a:r>
            <a:r>
              <a:rPr lang="en-US" sz="2400" dirty="0"/>
              <a:t> la </a:t>
            </a:r>
            <a:r>
              <a:rPr lang="en-US" sz="2400" dirty="0" err="1"/>
              <a:t>communauté</a:t>
            </a:r>
            <a:r>
              <a:rPr lang="en-US" sz="2400" dirty="0"/>
              <a:t> </a:t>
            </a:r>
            <a:r>
              <a:rPr lang="en-US" sz="2400" dirty="0" err="1" smtClean="0"/>
              <a:t>internationale</a:t>
            </a:r>
            <a:r>
              <a:rPr lang="en-US" sz="2400" dirty="0" smtClean="0"/>
              <a:t> </a:t>
            </a:r>
            <a:r>
              <a:rPr lang="en-US" sz="2400" dirty="0"/>
              <a:t>et le mélange des cultures; je me </a:t>
            </a:r>
            <a:r>
              <a:rPr lang="en-US" sz="2400" dirty="0" err="1"/>
              <a:t>sens</a:t>
            </a:r>
            <a:r>
              <a:rPr lang="en-US" sz="2400" dirty="0"/>
              <a:t> </a:t>
            </a:r>
            <a:r>
              <a:rPr lang="en-US" sz="2400" dirty="0" err="1"/>
              <a:t>très</a:t>
            </a:r>
            <a:r>
              <a:rPr lang="en-US" sz="2400" dirty="0"/>
              <a:t> </a:t>
            </a:r>
            <a:r>
              <a:rPr lang="en-US" sz="2400" dirty="0" err="1"/>
              <a:t>privilégié</a:t>
            </a:r>
            <a:r>
              <a:rPr lang="en-US" sz="2400" dirty="0"/>
              <a:t> de </a:t>
            </a:r>
            <a:r>
              <a:rPr lang="en-US" sz="2400" dirty="0" err="1"/>
              <a:t>pouvoir</a:t>
            </a:r>
            <a:r>
              <a:rPr lang="en-US" sz="2400" dirty="0"/>
              <a:t> </a:t>
            </a:r>
            <a:r>
              <a:rPr lang="en-US" sz="2400" dirty="0" err="1"/>
              <a:t>grandir</a:t>
            </a:r>
            <a:r>
              <a:rPr lang="en-US" sz="2400" dirty="0"/>
              <a:t> </a:t>
            </a:r>
            <a:r>
              <a:rPr lang="en-US" sz="2400" dirty="0" err="1"/>
              <a:t>ici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Comme</a:t>
            </a:r>
            <a:r>
              <a:rPr lang="en-US" sz="2400" dirty="0"/>
              <a:t> </a:t>
            </a:r>
            <a:r>
              <a:rPr lang="en-US" sz="2400" dirty="0" err="1"/>
              <a:t>j’ai</a:t>
            </a:r>
            <a:r>
              <a:rPr lang="en-US" sz="2400" dirty="0"/>
              <a:t> </a:t>
            </a:r>
            <a:r>
              <a:rPr lang="en-US" sz="2400" dirty="0" err="1"/>
              <a:t>dit</a:t>
            </a:r>
            <a:r>
              <a:rPr lang="en-US" sz="2400" dirty="0"/>
              <a:t>, les gens </a:t>
            </a:r>
            <a:r>
              <a:rPr lang="en-US" sz="2400" dirty="0" err="1"/>
              <a:t>sont</a:t>
            </a:r>
            <a:r>
              <a:rPr lang="en-US" sz="2400" dirty="0"/>
              <a:t> </a:t>
            </a:r>
            <a:r>
              <a:rPr lang="en-US" sz="2400" dirty="0" err="1"/>
              <a:t>très</a:t>
            </a:r>
            <a:r>
              <a:rPr lang="en-US" sz="2400" dirty="0"/>
              <a:t> </a:t>
            </a:r>
            <a:r>
              <a:rPr lang="en-US" sz="2400" dirty="0" err="1"/>
              <a:t>agréables</a:t>
            </a:r>
            <a:r>
              <a:rPr lang="en-US" sz="2400" dirty="0"/>
              <a:t> et </a:t>
            </a:r>
            <a:r>
              <a:rPr lang="en-US" sz="2400" dirty="0" err="1"/>
              <a:t>ils</a:t>
            </a:r>
            <a:r>
              <a:rPr lang="en-US" sz="2400" dirty="0"/>
              <a:t> </a:t>
            </a:r>
            <a:r>
              <a:rPr lang="en-US" sz="2400" dirty="0" err="1" smtClean="0"/>
              <a:t>n’hésiteraient</a:t>
            </a:r>
            <a:r>
              <a:rPr lang="en-US" sz="2400" dirty="0" smtClean="0"/>
              <a:t> </a:t>
            </a:r>
            <a:r>
              <a:rPr lang="en-US" sz="2400" dirty="0"/>
              <a:t>pas de </a:t>
            </a:r>
            <a:r>
              <a:rPr lang="en-US" sz="2400" dirty="0" err="1"/>
              <a:t>vous</a:t>
            </a:r>
            <a:r>
              <a:rPr lang="en-US" sz="2400" dirty="0"/>
              <a:t> aider</a:t>
            </a:r>
          </a:p>
          <a:p>
            <a:r>
              <a:rPr lang="en-US" sz="2400" dirty="0" err="1"/>
              <a:t>J’aime</a:t>
            </a:r>
            <a:r>
              <a:rPr lang="en-US" sz="2400" dirty="0"/>
              <a:t> la cuisine, et </a:t>
            </a:r>
            <a:r>
              <a:rPr lang="en-US" sz="2400" dirty="0" err="1" smtClean="0"/>
              <a:t>elle</a:t>
            </a:r>
            <a:r>
              <a:rPr lang="en-US" sz="2400" dirty="0" smtClean="0"/>
              <a:t> me </a:t>
            </a:r>
            <a:r>
              <a:rPr lang="en-US" sz="2400" dirty="0" err="1"/>
              <a:t>manque</a:t>
            </a:r>
            <a:r>
              <a:rPr lang="en-US" sz="2400" dirty="0"/>
              <a:t> un </a:t>
            </a:r>
            <a:r>
              <a:rPr lang="en-US" sz="2400" dirty="0" err="1"/>
              <a:t>peu</a:t>
            </a:r>
            <a:r>
              <a:rPr lang="en-US" sz="2400" dirty="0"/>
              <a:t>, </a:t>
            </a:r>
            <a:r>
              <a:rPr lang="en-US" sz="2400" dirty="0" err="1"/>
              <a:t>bien</a:t>
            </a:r>
            <a:r>
              <a:rPr lang="en-US" sz="2400" dirty="0"/>
              <a:t> que la cuisine </a:t>
            </a:r>
            <a:r>
              <a:rPr lang="en-US" sz="2400" dirty="0" err="1"/>
              <a:t>chinoise</a:t>
            </a:r>
            <a:r>
              <a:rPr lang="en-US" sz="2400" dirty="0"/>
              <a:t> </a:t>
            </a:r>
            <a:r>
              <a:rPr lang="en-US" sz="2400" dirty="0" err="1" smtClean="0"/>
              <a:t>soit</a:t>
            </a:r>
            <a:r>
              <a:rPr lang="en-US" sz="2400" dirty="0" smtClean="0"/>
              <a:t> </a:t>
            </a:r>
            <a:r>
              <a:rPr lang="en-US" sz="2400" dirty="0" err="1"/>
              <a:t>aussi</a:t>
            </a:r>
            <a:r>
              <a:rPr lang="en-US" sz="2400" dirty="0"/>
              <a:t> </a:t>
            </a:r>
            <a:r>
              <a:rPr lang="en-US" sz="2400" dirty="0" err="1"/>
              <a:t>excellente</a:t>
            </a:r>
            <a:endParaRPr lang="en-US" sz="2400" dirty="0"/>
          </a:p>
          <a:p>
            <a:r>
              <a:rPr lang="en-US" sz="2400" dirty="0"/>
              <a:t>Il y a beaucoup de </a:t>
            </a:r>
            <a:r>
              <a:rPr lang="en-US" sz="2400" dirty="0" err="1" smtClean="0"/>
              <a:t>liberté</a:t>
            </a:r>
            <a:r>
              <a:rPr lang="en-US" sz="2400" dirty="0" smtClean="0"/>
              <a:t> - </a:t>
            </a:r>
            <a:r>
              <a:rPr lang="en-US" sz="2400" dirty="0"/>
              <a:t>par </a:t>
            </a:r>
            <a:r>
              <a:rPr lang="en-US" sz="2400" dirty="0" err="1"/>
              <a:t>exemple</a:t>
            </a:r>
            <a:r>
              <a:rPr lang="en-US" sz="2400" dirty="0"/>
              <a:t>, on </a:t>
            </a:r>
            <a:r>
              <a:rPr lang="en-US" sz="2400" dirty="0" err="1"/>
              <a:t>peut</a:t>
            </a:r>
            <a:r>
              <a:rPr lang="en-US" sz="2400" dirty="0"/>
              <a:t> </a:t>
            </a:r>
            <a:r>
              <a:rPr lang="en-US" sz="2400" dirty="0" err="1"/>
              <a:t>pratiquer</a:t>
            </a:r>
            <a:r>
              <a:rPr lang="en-US" sz="2400" dirty="0"/>
              <a:t> les religions </a:t>
            </a:r>
            <a:r>
              <a:rPr lang="en-US" sz="2400" dirty="0" err="1"/>
              <a:t>qu’on</a:t>
            </a:r>
            <a:r>
              <a:rPr lang="en-US" sz="2400" dirty="0"/>
              <a:t> </a:t>
            </a:r>
            <a:r>
              <a:rPr lang="en-US" sz="2400" dirty="0" err="1"/>
              <a:t>veut</a:t>
            </a:r>
            <a:r>
              <a:rPr lang="en-US" sz="2400" dirty="0"/>
              <a:t>, </a:t>
            </a:r>
            <a:r>
              <a:rPr lang="en-US" sz="2400" dirty="0" smtClean="0"/>
              <a:t>on </a:t>
            </a:r>
            <a:r>
              <a:rPr lang="en-US" sz="2400" dirty="0"/>
              <a:t>ne </a:t>
            </a:r>
            <a:r>
              <a:rPr lang="en-US" sz="2400" dirty="0" err="1"/>
              <a:t>vous</a:t>
            </a:r>
            <a:r>
              <a:rPr lang="en-US" sz="2400" dirty="0"/>
              <a:t> </a:t>
            </a:r>
            <a:r>
              <a:rPr lang="en-US" sz="2400" dirty="0" err="1" smtClean="0"/>
              <a:t>arr</a:t>
            </a:r>
            <a:r>
              <a:rPr lang="fr-FR" sz="2400" dirty="0"/>
              <a:t>ê</a:t>
            </a:r>
            <a:r>
              <a:rPr lang="en-US" sz="2400" dirty="0" err="1" smtClean="0"/>
              <a:t>terait</a:t>
            </a:r>
            <a:r>
              <a:rPr lang="en-US" sz="2400" dirty="0" smtClean="0"/>
              <a:t> </a:t>
            </a:r>
            <a:r>
              <a:rPr lang="en-US" sz="2400" dirty="0"/>
              <a:t>pas</a:t>
            </a:r>
          </a:p>
          <a:p>
            <a:r>
              <a:rPr lang="en-US" sz="2400" dirty="0"/>
              <a:t>Il </a:t>
            </a:r>
            <a:r>
              <a:rPr lang="en-US" sz="2400" dirty="0" err="1"/>
              <a:t>n’y</a:t>
            </a:r>
            <a:r>
              <a:rPr lang="en-US" sz="2400" dirty="0"/>
              <a:t> a pas </a:t>
            </a:r>
            <a:r>
              <a:rPr lang="en-US" sz="2400" dirty="0" err="1" smtClean="0"/>
              <a:t>d’impôts</a:t>
            </a:r>
            <a:r>
              <a:rPr lang="en-US" sz="2400" dirty="0"/>
              <a:t>!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1604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 que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n’aime</a:t>
            </a:r>
            <a:r>
              <a:rPr lang="en-US" dirty="0"/>
              <a:t> pas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e </a:t>
            </a:r>
            <a:r>
              <a:rPr lang="en-US" dirty="0" err="1" smtClean="0"/>
              <a:t>climat</a:t>
            </a:r>
            <a:r>
              <a:rPr lang="en-US" dirty="0" smtClean="0"/>
              <a:t> ne me </a:t>
            </a:r>
            <a:r>
              <a:rPr lang="en-US" dirty="0" err="1" smtClean="0"/>
              <a:t>manque</a:t>
            </a:r>
            <a:r>
              <a:rPr lang="en-US" dirty="0" smtClean="0"/>
              <a:t> </a:t>
            </a:r>
            <a:r>
              <a:rPr lang="en-US" dirty="0"/>
              <a:t>pas beaucoup </a:t>
            </a:r>
            <a:r>
              <a:rPr lang="en-US" dirty="0" smtClean="0"/>
              <a:t>- </a:t>
            </a:r>
            <a:r>
              <a:rPr lang="en-US" dirty="0" err="1"/>
              <a:t>il</a:t>
            </a:r>
            <a:r>
              <a:rPr lang="en-US" dirty="0"/>
              <a:t> fait trop </a:t>
            </a:r>
            <a:r>
              <a:rPr lang="en-US" dirty="0" err="1"/>
              <a:t>chaud</a:t>
            </a:r>
            <a:r>
              <a:rPr lang="en-US" dirty="0"/>
              <a:t>, on ne </a:t>
            </a:r>
            <a:r>
              <a:rPr lang="en-US" dirty="0" err="1"/>
              <a:t>peut</a:t>
            </a:r>
            <a:r>
              <a:rPr lang="en-US" dirty="0"/>
              <a:t> pas </a:t>
            </a:r>
            <a:r>
              <a:rPr lang="en-US" dirty="0" err="1"/>
              <a:t>sortir</a:t>
            </a:r>
            <a:r>
              <a:rPr lang="en-US" dirty="0"/>
              <a:t> beaucoup!</a:t>
            </a:r>
          </a:p>
          <a:p>
            <a:r>
              <a:rPr lang="en-US" dirty="0" err="1"/>
              <a:t>Conduire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pays </a:t>
            </a:r>
            <a:r>
              <a:rPr lang="en-US" dirty="0" err="1"/>
              <a:t>est</a:t>
            </a:r>
            <a:r>
              <a:rPr lang="en-US" dirty="0"/>
              <a:t> difficile et </a:t>
            </a:r>
            <a:r>
              <a:rPr lang="en-US" dirty="0" err="1"/>
              <a:t>même</a:t>
            </a:r>
            <a:r>
              <a:rPr lang="en-US" dirty="0"/>
              <a:t> </a:t>
            </a:r>
            <a:r>
              <a:rPr lang="en-US" dirty="0" err="1" smtClean="0"/>
              <a:t>dangereux</a:t>
            </a:r>
            <a:r>
              <a:rPr lang="en-US" dirty="0" smtClean="0"/>
              <a:t> - </a:t>
            </a:r>
            <a:r>
              <a:rPr lang="en-US" dirty="0"/>
              <a:t>les </a:t>
            </a:r>
            <a:r>
              <a:rPr lang="en-US" dirty="0" err="1"/>
              <a:t>conducteurs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fous</a:t>
            </a:r>
            <a:r>
              <a:rPr lang="en-US" dirty="0"/>
              <a:t>!</a:t>
            </a:r>
          </a:p>
          <a:p>
            <a:endParaRPr lang="en-US" dirty="0"/>
          </a:p>
          <a:p>
            <a:endParaRPr lang="en-GB" dirty="0"/>
          </a:p>
        </p:txBody>
      </p:sp>
      <p:pic>
        <p:nvPicPr>
          <p:cNvPr id="4098" name="Picture 2" descr="Image result for uae car cra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837" y="3966062"/>
            <a:ext cx="4383464" cy="234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uae he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84" y="3966062"/>
            <a:ext cx="3625392" cy="256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24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774" y="2203352"/>
            <a:ext cx="10515600" cy="1821894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/>
              <a:t>Merci pour </a:t>
            </a:r>
            <a:r>
              <a:rPr lang="en-US" sz="4800" b="1" dirty="0" err="1"/>
              <a:t>votre</a:t>
            </a:r>
            <a:r>
              <a:rPr lang="en-US" sz="4800" b="1" dirty="0"/>
              <a:t> attention!</a:t>
            </a:r>
            <a:br>
              <a:rPr lang="en-US" sz="4800" b="1" dirty="0"/>
            </a:br>
            <a:r>
              <a:rPr lang="en-US" sz="4800" b="1" dirty="0"/>
              <a:t>Est-</a:t>
            </a:r>
            <a:r>
              <a:rPr lang="en-US" sz="4800" b="1" dirty="0" err="1"/>
              <a:t>ce</a:t>
            </a:r>
            <a:r>
              <a:rPr lang="en-US" sz="4800" b="1" dirty="0"/>
              <a:t> que </a:t>
            </a:r>
            <a:r>
              <a:rPr lang="en-US" sz="4800" b="1" dirty="0" err="1"/>
              <a:t>vous</a:t>
            </a:r>
            <a:r>
              <a:rPr lang="en-US" sz="4800" b="1" dirty="0"/>
              <a:t> </a:t>
            </a:r>
            <a:r>
              <a:rPr lang="en-US" sz="4800" b="1" dirty="0" err="1"/>
              <a:t>avez</a:t>
            </a:r>
            <a:r>
              <a:rPr lang="en-US" sz="4800" b="1" dirty="0"/>
              <a:t> des questions?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207634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Où</a:t>
            </a:r>
            <a:r>
              <a:rPr lang="en-GB" dirty="0"/>
              <a:t> </a:t>
            </a:r>
            <a:r>
              <a:rPr lang="en-GB" dirty="0" err="1" smtClean="0"/>
              <a:t>sont</a:t>
            </a:r>
            <a:r>
              <a:rPr lang="en-GB" dirty="0" smtClean="0"/>
              <a:t> </a:t>
            </a:r>
            <a:r>
              <a:rPr lang="en-GB" dirty="0"/>
              <a:t>les É</a:t>
            </a:r>
            <a:r>
              <a:rPr lang="fr-FR" dirty="0" err="1"/>
              <a:t>mirats</a:t>
            </a:r>
            <a:r>
              <a:rPr lang="en-GB" dirty="0"/>
              <a:t> </a:t>
            </a:r>
            <a:r>
              <a:rPr lang="en-GB" dirty="0" err="1"/>
              <a:t>Arabes</a:t>
            </a:r>
            <a:r>
              <a:rPr lang="en-GB" dirty="0"/>
              <a:t> </a:t>
            </a:r>
            <a:r>
              <a:rPr lang="en-GB" dirty="0" err="1"/>
              <a:t>Unis</a:t>
            </a:r>
            <a:r>
              <a:rPr lang="en-GB" dirty="0"/>
              <a:t>?</a:t>
            </a:r>
          </a:p>
        </p:txBody>
      </p:sp>
      <p:pic>
        <p:nvPicPr>
          <p:cNvPr id="1026" name="Picture 2" descr="Image result for uae world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34" y="1592590"/>
            <a:ext cx="4822118" cy="236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4738" y="4110032"/>
            <a:ext cx="47236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Population: 9,297,963</a:t>
            </a:r>
          </a:p>
          <a:p>
            <a:r>
              <a:rPr lang="en-GB" sz="2000" dirty="0"/>
              <a:t>Environ 85% </a:t>
            </a:r>
            <a:r>
              <a:rPr lang="en-GB" sz="2000" dirty="0" err="1" smtClean="0"/>
              <a:t>sont</a:t>
            </a:r>
            <a:r>
              <a:rPr lang="en-GB" sz="2000" dirty="0" smtClean="0"/>
              <a:t> </a:t>
            </a:r>
            <a:r>
              <a:rPr lang="en-GB" sz="2000" dirty="0"/>
              <a:t>les </a:t>
            </a:r>
            <a:r>
              <a:rPr lang="en-GB" sz="2000" dirty="0" err="1"/>
              <a:t>expatriés</a:t>
            </a:r>
            <a:endParaRPr lang="en-GB" sz="2000" dirty="0"/>
          </a:p>
          <a:p>
            <a:r>
              <a:rPr lang="en-GB" sz="2000" dirty="0"/>
              <a:t>Les plus </a:t>
            </a:r>
            <a:r>
              <a:rPr lang="en-GB" sz="2000" dirty="0" err="1"/>
              <a:t>grandes</a:t>
            </a:r>
            <a:r>
              <a:rPr lang="en-GB" sz="2000" dirty="0"/>
              <a:t> </a:t>
            </a:r>
            <a:r>
              <a:rPr lang="en-GB" sz="2000" dirty="0" err="1"/>
              <a:t>villes</a:t>
            </a:r>
            <a:r>
              <a:rPr lang="en-GB" sz="2000" dirty="0"/>
              <a:t> </a:t>
            </a:r>
            <a:r>
              <a:rPr lang="en-GB" sz="2000" dirty="0" err="1"/>
              <a:t>incluent</a:t>
            </a:r>
            <a:r>
              <a:rPr lang="en-GB" sz="2000" dirty="0"/>
              <a:t>: Dubai, Abu Dhabi, Sharjah et Al Ain </a:t>
            </a:r>
          </a:p>
          <a:p>
            <a:r>
              <a:rPr lang="en-GB" sz="2000" dirty="0"/>
              <a:t>7 É</a:t>
            </a:r>
            <a:r>
              <a:rPr lang="fr-FR" sz="2000" dirty="0" err="1"/>
              <a:t>mirats</a:t>
            </a:r>
            <a:r>
              <a:rPr lang="fr-FR" sz="2000" dirty="0"/>
              <a:t>: </a:t>
            </a:r>
            <a:r>
              <a:rPr lang="fr-FR" sz="2000" dirty="0" err="1"/>
              <a:t>Dubai</a:t>
            </a:r>
            <a:r>
              <a:rPr lang="fr-FR" sz="2000" dirty="0"/>
              <a:t>, Abu Dhabi, Ras Al </a:t>
            </a:r>
            <a:r>
              <a:rPr lang="fr-FR" sz="2000" dirty="0" err="1"/>
              <a:t>Khaimah</a:t>
            </a:r>
            <a:r>
              <a:rPr lang="fr-FR" sz="2000" dirty="0"/>
              <a:t>, Sharjah, Ajman, </a:t>
            </a:r>
            <a:r>
              <a:rPr lang="fr-FR" sz="2000" dirty="0" err="1"/>
              <a:t>Umm</a:t>
            </a:r>
            <a:r>
              <a:rPr lang="fr-FR" sz="2000" dirty="0"/>
              <a:t> Al </a:t>
            </a:r>
            <a:r>
              <a:rPr lang="fr-FR" sz="2000" dirty="0" err="1"/>
              <a:t>Quwain</a:t>
            </a:r>
            <a:r>
              <a:rPr lang="fr-FR" sz="2000" dirty="0"/>
              <a:t> et </a:t>
            </a:r>
            <a:r>
              <a:rPr lang="fr-FR" sz="2000" dirty="0" err="1"/>
              <a:t>Fujairah</a:t>
            </a:r>
            <a:r>
              <a:rPr lang="en-GB" sz="2000" dirty="0"/>
              <a:t> </a:t>
            </a:r>
          </a:p>
          <a:p>
            <a:endParaRPr lang="en-GB" sz="2000" dirty="0"/>
          </a:p>
        </p:txBody>
      </p:sp>
      <p:pic>
        <p:nvPicPr>
          <p:cNvPr id="1028" name="Picture 4" descr="Image result for dub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062" y="1690688"/>
            <a:ext cx="3182026" cy="1788051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harja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061" y="4068261"/>
            <a:ext cx="3052905" cy="2040308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abu dhab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177" y="1682714"/>
            <a:ext cx="2882333" cy="2003166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al ai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6549" y="4110032"/>
            <a:ext cx="2971562" cy="2228672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1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Dubai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9969"/>
            <a:ext cx="10515600" cy="4566994"/>
          </a:xfrm>
        </p:spPr>
        <p:txBody>
          <a:bodyPr/>
          <a:lstStyle/>
          <a:p>
            <a:r>
              <a:rPr lang="en-GB" dirty="0"/>
              <a:t>La </a:t>
            </a:r>
            <a:r>
              <a:rPr lang="en-GB" dirty="0" err="1"/>
              <a:t>ville</a:t>
            </a:r>
            <a:r>
              <a:rPr lang="en-GB" dirty="0"/>
              <a:t> la plus </a:t>
            </a:r>
            <a:r>
              <a:rPr lang="en-GB" dirty="0" err="1"/>
              <a:t>connue</a:t>
            </a:r>
            <a:r>
              <a:rPr lang="en-GB" dirty="0"/>
              <a:t>, avec les attractions </a:t>
            </a:r>
            <a:r>
              <a:rPr lang="en-GB" dirty="0" err="1"/>
              <a:t>touristiques</a:t>
            </a:r>
            <a:r>
              <a:rPr lang="en-GB" dirty="0"/>
              <a:t> </a:t>
            </a:r>
            <a:r>
              <a:rPr lang="en-GB" dirty="0" err="1"/>
              <a:t>comme</a:t>
            </a:r>
            <a:r>
              <a:rPr lang="en-GB" dirty="0"/>
              <a:t> le </a:t>
            </a:r>
            <a:r>
              <a:rPr lang="en-GB" b="1" dirty="0" err="1"/>
              <a:t>Burj</a:t>
            </a:r>
            <a:r>
              <a:rPr lang="en-GB" b="1" dirty="0"/>
              <a:t> Khalifa </a:t>
            </a:r>
            <a:r>
              <a:rPr lang="en-GB" dirty="0"/>
              <a:t>(le plus haut </a:t>
            </a:r>
            <a:r>
              <a:rPr lang="en-GB" dirty="0" err="1"/>
              <a:t>bâtiment</a:t>
            </a:r>
            <a:r>
              <a:rPr lang="en-GB" dirty="0"/>
              <a:t> du monde), le </a:t>
            </a:r>
            <a:r>
              <a:rPr lang="en-GB" b="1" dirty="0"/>
              <a:t>Dubai Mal</a:t>
            </a:r>
            <a:r>
              <a:rPr lang="en-GB" dirty="0"/>
              <a:t>l (le plus grand </a:t>
            </a:r>
            <a:r>
              <a:rPr lang="en-GB" dirty="0" smtClean="0"/>
              <a:t>centre commercial </a:t>
            </a:r>
            <a:r>
              <a:rPr lang="en-GB" dirty="0"/>
              <a:t>du monde), le </a:t>
            </a:r>
            <a:r>
              <a:rPr lang="en-GB" b="1" dirty="0" err="1"/>
              <a:t>Burj</a:t>
            </a:r>
            <a:r>
              <a:rPr lang="en-GB" b="1" dirty="0"/>
              <a:t> Al Arab</a:t>
            </a:r>
            <a:r>
              <a:rPr lang="en-GB" dirty="0"/>
              <a:t>, le </a:t>
            </a:r>
            <a:r>
              <a:rPr lang="en-GB" b="1" dirty="0"/>
              <a:t>Palm Jumeirah</a:t>
            </a:r>
            <a:r>
              <a:rPr lang="en-GB" dirty="0"/>
              <a:t>, et beaucoup plus.</a:t>
            </a:r>
          </a:p>
        </p:txBody>
      </p:sp>
      <p:pic>
        <p:nvPicPr>
          <p:cNvPr id="2050" name="Picture 2" descr="http://www.burjkhalifa.ae/en/Images/BurjKhalifa-02982_new_tcm186-857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88" y="3290632"/>
            <a:ext cx="2091043" cy="313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dubai 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709" y="3290632"/>
            <a:ext cx="3564846" cy="208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burj al arab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9" r="22355"/>
          <a:stretch/>
        </p:blipFill>
        <p:spPr bwMode="auto">
          <a:xfrm>
            <a:off x="6387986" y="3290632"/>
            <a:ext cx="2243580" cy="279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6997" y="3290632"/>
            <a:ext cx="3025205" cy="188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42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Abu Dhabi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capitale</a:t>
            </a:r>
            <a:r>
              <a:rPr lang="en-US" dirty="0"/>
              <a:t> du pays, Abu Dhabi </a:t>
            </a:r>
            <a:r>
              <a:rPr lang="en-US" dirty="0" err="1"/>
              <a:t>est</a:t>
            </a:r>
            <a:r>
              <a:rPr lang="en-US" dirty="0"/>
              <a:t> la </a:t>
            </a:r>
            <a:r>
              <a:rPr lang="en-US" dirty="0" err="1"/>
              <a:t>deuxieme</a:t>
            </a:r>
            <a:r>
              <a:rPr lang="en-US" dirty="0"/>
              <a:t> plus </a:t>
            </a:r>
            <a:r>
              <a:rPr lang="en-US" dirty="0" err="1"/>
              <a:t>grande</a:t>
            </a:r>
            <a:r>
              <a:rPr lang="en-US" dirty="0"/>
              <a:t> </a:t>
            </a:r>
            <a:r>
              <a:rPr lang="en-US" dirty="0" err="1"/>
              <a:t>ville</a:t>
            </a:r>
            <a:r>
              <a:rPr lang="en-US" dirty="0"/>
              <a:t> (après Dubai), et </a:t>
            </a:r>
            <a:r>
              <a:rPr lang="en-US" dirty="0" err="1"/>
              <a:t>ses</a:t>
            </a:r>
            <a:r>
              <a:rPr lang="en-US" dirty="0"/>
              <a:t> attractions </a:t>
            </a:r>
            <a:r>
              <a:rPr lang="en-US" dirty="0" err="1"/>
              <a:t>touristiques</a:t>
            </a:r>
            <a:r>
              <a:rPr lang="en-US" dirty="0"/>
              <a:t> </a:t>
            </a:r>
            <a:r>
              <a:rPr lang="en-US" dirty="0" err="1"/>
              <a:t>incluent</a:t>
            </a:r>
            <a:r>
              <a:rPr lang="en-US" dirty="0"/>
              <a:t> le </a:t>
            </a:r>
            <a:r>
              <a:rPr lang="en-US" b="1" dirty="0"/>
              <a:t>Sheikh </a:t>
            </a:r>
            <a:r>
              <a:rPr lang="en-US" b="1" dirty="0" err="1"/>
              <a:t>Zayed</a:t>
            </a:r>
            <a:r>
              <a:rPr lang="en-US" b="1" dirty="0"/>
              <a:t> Mosque</a:t>
            </a:r>
            <a:r>
              <a:rPr lang="en-US" dirty="0"/>
              <a:t>, le </a:t>
            </a:r>
            <a:r>
              <a:rPr lang="en-US" b="1" dirty="0"/>
              <a:t>Ferrari World</a:t>
            </a:r>
            <a:r>
              <a:rPr lang="en-US" dirty="0"/>
              <a:t> (un </a:t>
            </a:r>
            <a:r>
              <a:rPr lang="en-US" dirty="0" err="1"/>
              <a:t>parc</a:t>
            </a:r>
            <a:r>
              <a:rPr lang="en-US" dirty="0"/>
              <a:t> </a:t>
            </a:r>
            <a:r>
              <a:rPr lang="en-US" dirty="0" err="1"/>
              <a:t>d’attractions</a:t>
            </a:r>
            <a:r>
              <a:rPr lang="en-US" dirty="0"/>
              <a:t> avec </a:t>
            </a:r>
            <a:r>
              <a:rPr lang="en-US" dirty="0" smtClean="0"/>
              <a:t>les </a:t>
            </a:r>
            <a:r>
              <a:rPr lang="en-US" dirty="0"/>
              <a:t>plus </a:t>
            </a:r>
            <a:r>
              <a:rPr lang="en-US" dirty="0" err="1" smtClean="0"/>
              <a:t>rapides</a:t>
            </a:r>
            <a:r>
              <a:rPr lang="en-US" dirty="0" smtClean="0"/>
              <a:t> </a:t>
            </a:r>
            <a:r>
              <a:rPr lang="en-US" dirty="0" err="1"/>
              <a:t>montagnes</a:t>
            </a:r>
            <a:r>
              <a:rPr lang="en-US" dirty="0"/>
              <a:t> </a:t>
            </a:r>
            <a:r>
              <a:rPr lang="en-US" dirty="0" err="1"/>
              <a:t>russes</a:t>
            </a:r>
            <a:r>
              <a:rPr lang="en-US" dirty="0"/>
              <a:t> du monde), </a:t>
            </a:r>
            <a:r>
              <a:rPr lang="en-US" b="1" dirty="0"/>
              <a:t>Emirates Palace</a:t>
            </a:r>
            <a:r>
              <a:rPr lang="en-US" dirty="0"/>
              <a:t> </a:t>
            </a:r>
            <a:r>
              <a:rPr lang="en-US" dirty="0" smtClean="0"/>
              <a:t>(un </a:t>
            </a:r>
            <a:r>
              <a:rPr lang="en-US" dirty="0" err="1"/>
              <a:t>hôtel</a:t>
            </a:r>
            <a:r>
              <a:rPr lang="en-US" dirty="0"/>
              <a:t> cinq </a:t>
            </a:r>
            <a:r>
              <a:rPr lang="en-US" dirty="0" err="1"/>
              <a:t>étoiles</a:t>
            </a:r>
            <a:r>
              <a:rPr lang="en-US" dirty="0"/>
              <a:t>), et plus.</a:t>
            </a:r>
            <a:endParaRPr lang="en-GB" b="1" dirty="0"/>
          </a:p>
        </p:txBody>
      </p:sp>
      <p:pic>
        <p:nvPicPr>
          <p:cNvPr id="1026" name="Picture 2" descr="Image result for sheikh zayed mosq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44" y="4001294"/>
            <a:ext cx="3306550" cy="218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ferrari worl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42" y="4001294"/>
            <a:ext cx="3874417" cy="165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mirates pala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922" y="4001294"/>
            <a:ext cx="3425356" cy="218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99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 Ain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 </a:t>
            </a:r>
            <a:r>
              <a:rPr lang="en-US" dirty="0" smtClean="0"/>
              <a:t>Ain - </a:t>
            </a:r>
            <a:r>
              <a:rPr lang="en-US" dirty="0"/>
              <a:t>“la </a:t>
            </a:r>
            <a:r>
              <a:rPr lang="en-US" dirty="0" err="1"/>
              <a:t>ville</a:t>
            </a:r>
            <a:r>
              <a:rPr lang="en-US" dirty="0"/>
              <a:t> </a:t>
            </a:r>
            <a:r>
              <a:rPr lang="en-US" dirty="0" err="1" smtClean="0"/>
              <a:t>jardin</a:t>
            </a:r>
            <a:r>
              <a:rPr lang="en-US" dirty="0"/>
              <a:t>”, “la source”, </a:t>
            </a:r>
            <a:r>
              <a:rPr lang="en-US" dirty="0" err="1"/>
              <a:t>une</a:t>
            </a:r>
            <a:r>
              <a:rPr lang="en-US" dirty="0"/>
              <a:t> oasis </a:t>
            </a:r>
            <a:r>
              <a:rPr lang="en-US" dirty="0" err="1"/>
              <a:t>dans</a:t>
            </a:r>
            <a:r>
              <a:rPr lang="en-US" dirty="0"/>
              <a:t> le </a:t>
            </a:r>
            <a:r>
              <a:rPr lang="en-US" dirty="0" err="1"/>
              <a:t>désert</a:t>
            </a:r>
            <a:r>
              <a:rPr lang="en-US" dirty="0"/>
              <a:t>, et ma </a:t>
            </a:r>
            <a:r>
              <a:rPr lang="en-US" dirty="0" err="1"/>
              <a:t>maison</a:t>
            </a:r>
            <a:r>
              <a:rPr lang="en-US" dirty="0"/>
              <a:t> </a:t>
            </a:r>
            <a:r>
              <a:rPr lang="en-US" dirty="0" err="1"/>
              <a:t>depuis</a:t>
            </a:r>
            <a:r>
              <a:rPr lang="en-US" dirty="0"/>
              <a:t> 10 ans. Les sites </a:t>
            </a:r>
            <a:r>
              <a:rPr lang="en-US" dirty="0" err="1"/>
              <a:t>touristiques</a:t>
            </a:r>
            <a:r>
              <a:rPr lang="en-US" dirty="0"/>
              <a:t> </a:t>
            </a:r>
            <a:r>
              <a:rPr lang="en-US" dirty="0" err="1"/>
              <a:t>incluent</a:t>
            </a:r>
            <a:r>
              <a:rPr lang="en-US" dirty="0"/>
              <a:t> </a:t>
            </a:r>
            <a:r>
              <a:rPr lang="en-US" b="1" dirty="0"/>
              <a:t>Jebel </a:t>
            </a:r>
            <a:r>
              <a:rPr lang="en-US" b="1" dirty="0" err="1"/>
              <a:t>Hafeet</a:t>
            </a:r>
            <a:r>
              <a:rPr lang="en-US" dirty="0"/>
              <a:t> (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montagne</a:t>
            </a:r>
            <a:r>
              <a:rPr lang="en-US" dirty="0"/>
              <a:t>), </a:t>
            </a:r>
            <a:r>
              <a:rPr lang="en-US" b="1" dirty="0"/>
              <a:t>Green </a:t>
            </a:r>
            <a:r>
              <a:rPr lang="en-US" b="1" dirty="0" err="1"/>
              <a:t>Mubazarrah</a:t>
            </a:r>
            <a:r>
              <a:rPr lang="en-US" dirty="0"/>
              <a:t> (un beau </a:t>
            </a:r>
            <a:r>
              <a:rPr lang="en-US" dirty="0" err="1"/>
              <a:t>parc</a:t>
            </a:r>
            <a:r>
              <a:rPr lang="en-US" dirty="0"/>
              <a:t> au pied de la </a:t>
            </a:r>
            <a:r>
              <a:rPr lang="en-US" dirty="0" err="1"/>
              <a:t>montagne</a:t>
            </a:r>
            <a:r>
              <a:rPr lang="en-US" dirty="0"/>
              <a:t> Jebel </a:t>
            </a:r>
            <a:r>
              <a:rPr lang="en-US" dirty="0" err="1"/>
              <a:t>Hafeet</a:t>
            </a:r>
            <a:r>
              <a:rPr lang="en-US" dirty="0"/>
              <a:t>, avec les sources </a:t>
            </a:r>
            <a:r>
              <a:rPr lang="en-US" dirty="0" err="1"/>
              <a:t>chaudes</a:t>
            </a:r>
            <a:r>
              <a:rPr lang="en-US" dirty="0"/>
              <a:t>), </a:t>
            </a:r>
            <a:r>
              <a:rPr lang="en-US" b="1" dirty="0"/>
              <a:t>Al Ain Zoo</a:t>
            </a:r>
            <a:r>
              <a:rPr lang="en-US" dirty="0"/>
              <a:t>, et </a:t>
            </a:r>
            <a:r>
              <a:rPr lang="en-US" dirty="0" err="1"/>
              <a:t>plusieurs</a:t>
            </a:r>
            <a:r>
              <a:rPr lang="en-US" dirty="0"/>
              <a:t> </a:t>
            </a:r>
            <a:r>
              <a:rPr lang="en-US" dirty="0" err="1"/>
              <a:t>musées</a:t>
            </a:r>
            <a:r>
              <a:rPr lang="en-US" dirty="0"/>
              <a:t> </a:t>
            </a:r>
            <a:r>
              <a:rPr lang="en-US" dirty="0" err="1"/>
              <a:t>historiques</a:t>
            </a:r>
            <a:r>
              <a:rPr lang="en-US" dirty="0"/>
              <a:t>.</a:t>
            </a:r>
            <a:endParaRPr lang="en-GB" dirty="0"/>
          </a:p>
        </p:txBody>
      </p:sp>
      <p:pic>
        <p:nvPicPr>
          <p:cNvPr id="2050" name="Picture 2" descr="Image result for jebel haf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4001295"/>
            <a:ext cx="3573544" cy="238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green mubazzara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535" y="4001294"/>
            <a:ext cx="3327465" cy="249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91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 </a:t>
            </a:r>
            <a:r>
              <a:rPr lang="en-US" dirty="0" err="1"/>
              <a:t>climat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Il fait </a:t>
            </a:r>
            <a:r>
              <a:rPr lang="en-US" dirty="0" err="1"/>
              <a:t>toujours</a:t>
            </a:r>
            <a:r>
              <a:rPr lang="en-US" dirty="0"/>
              <a:t> </a:t>
            </a:r>
            <a:r>
              <a:rPr lang="en-US" dirty="0" err="1" smtClean="0"/>
              <a:t>chaud</a:t>
            </a:r>
            <a:r>
              <a:rPr lang="en-US" dirty="0" smtClean="0"/>
              <a:t> - </a:t>
            </a:r>
            <a:r>
              <a:rPr lang="en-US" dirty="0"/>
              <a:t>pendant </a:t>
            </a:r>
            <a:r>
              <a:rPr lang="en-US" dirty="0" err="1"/>
              <a:t>l’été</a:t>
            </a:r>
            <a:r>
              <a:rPr lang="en-US" dirty="0"/>
              <a:t>, la </a:t>
            </a:r>
            <a:r>
              <a:rPr lang="en-US" dirty="0" err="1"/>
              <a:t>température</a:t>
            </a:r>
            <a:r>
              <a:rPr lang="en-US" dirty="0"/>
              <a:t>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plus </a:t>
            </a:r>
            <a:r>
              <a:rPr lang="en-US" dirty="0"/>
              <a:t>d</a:t>
            </a:r>
            <a:r>
              <a:rPr lang="en-US" dirty="0" smtClean="0"/>
              <a:t>e </a:t>
            </a:r>
            <a:r>
              <a:rPr lang="en-US" dirty="0"/>
              <a:t>50 </a:t>
            </a:r>
            <a:r>
              <a:rPr lang="en-US" dirty="0" err="1" smtClean="0"/>
              <a:t>degrés</a:t>
            </a:r>
            <a:r>
              <a:rPr lang="en-US" dirty="0" smtClean="0"/>
              <a:t> </a:t>
            </a:r>
            <a:r>
              <a:rPr lang="en-US" dirty="0"/>
              <a:t>Celsius! </a:t>
            </a:r>
            <a:r>
              <a:rPr lang="en-US" dirty="0" err="1"/>
              <a:t>En</a:t>
            </a:r>
            <a:r>
              <a:rPr lang="en-US" dirty="0"/>
              <a:t> revanche, </a:t>
            </a:r>
            <a:r>
              <a:rPr lang="en-US" dirty="0" err="1"/>
              <a:t>l’hiver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court </a:t>
            </a:r>
            <a:r>
              <a:rPr lang="en-US" dirty="0" smtClean="0"/>
              <a:t>et </a:t>
            </a:r>
            <a:r>
              <a:rPr lang="en-US" dirty="0"/>
              <a:t>pas </a:t>
            </a:r>
            <a:r>
              <a:rPr lang="en-US" dirty="0" err="1"/>
              <a:t>très</a:t>
            </a:r>
            <a:r>
              <a:rPr lang="en-US" dirty="0"/>
              <a:t> </a:t>
            </a:r>
            <a:r>
              <a:rPr lang="en-US" dirty="0" err="1"/>
              <a:t>froid</a:t>
            </a:r>
            <a:endParaRPr lang="en-GB" dirty="0"/>
          </a:p>
        </p:txBody>
      </p:sp>
      <p:pic>
        <p:nvPicPr>
          <p:cNvPr id="3074" name="Picture 2" descr="Image result for summer in ua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76883"/>
            <a:ext cx="3409715" cy="255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404" y="3176883"/>
            <a:ext cx="2534043" cy="33787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226" y="3176883"/>
            <a:ext cx="2251075" cy="337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94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culture et la religion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Les gens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très</a:t>
            </a:r>
            <a:r>
              <a:rPr lang="en-US" dirty="0"/>
              <a:t> </a:t>
            </a:r>
            <a:r>
              <a:rPr lang="en-US" dirty="0" err="1"/>
              <a:t>hospitaliers</a:t>
            </a:r>
            <a:r>
              <a:rPr lang="en-US" dirty="0"/>
              <a:t>, et beaucoup </a:t>
            </a:r>
            <a:r>
              <a:rPr lang="en-US" dirty="0" smtClean="0"/>
              <a:t>de </a:t>
            </a:r>
            <a:r>
              <a:rPr lang="en-US" dirty="0" err="1"/>
              <a:t>locaux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GB" dirty="0" err="1"/>
              <a:t>honnêtement</a:t>
            </a:r>
            <a:r>
              <a:rPr lang="en-US" dirty="0"/>
              <a:t> les gens les plus </a:t>
            </a:r>
            <a:r>
              <a:rPr lang="en-US" dirty="0" err="1"/>
              <a:t>agréables</a:t>
            </a:r>
            <a:r>
              <a:rPr lang="en-US" dirty="0"/>
              <a:t> que </a:t>
            </a:r>
            <a:r>
              <a:rPr lang="en-US" dirty="0" smtClean="0"/>
              <a:t>je </a:t>
            </a:r>
            <a:r>
              <a:rPr lang="en-US" dirty="0" err="1" smtClean="0"/>
              <a:t>n’ai</a:t>
            </a:r>
            <a:r>
              <a:rPr lang="en-US" dirty="0" smtClean="0"/>
              <a:t> </a:t>
            </a:r>
            <a:r>
              <a:rPr lang="en-US" dirty="0" err="1"/>
              <a:t>jamais</a:t>
            </a:r>
            <a:r>
              <a:rPr lang="en-US" dirty="0"/>
              <a:t> </a:t>
            </a:r>
            <a:r>
              <a:rPr lang="en-US" dirty="0" err="1" smtClean="0"/>
              <a:t>rencontrés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La religion </a:t>
            </a:r>
            <a:r>
              <a:rPr lang="en-US" dirty="0" err="1"/>
              <a:t>principale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l’Islam</a:t>
            </a:r>
            <a:endParaRPr lang="en-GB" dirty="0"/>
          </a:p>
        </p:txBody>
      </p:sp>
      <p:pic>
        <p:nvPicPr>
          <p:cNvPr id="1026" name="Picture 2" descr="Image result for uae peo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892" y="3331746"/>
            <a:ext cx="3828068" cy="255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02456" y="6024192"/>
            <a:ext cx="1225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</a:t>
            </a:r>
            <a:r>
              <a:rPr lang="en-US" dirty="0" err="1"/>
              <a:t>Kandora</a:t>
            </a:r>
            <a:r>
              <a:rPr lang="en-US" dirty="0"/>
              <a:t>”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973926" y="6024192"/>
            <a:ext cx="1696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</a:t>
            </a:r>
            <a:r>
              <a:rPr lang="en-US" dirty="0" err="1"/>
              <a:t>Abiya</a:t>
            </a:r>
            <a:r>
              <a:rPr lang="en-US" dirty="0"/>
              <a:t>”</a:t>
            </a:r>
            <a:endParaRPr lang="en-GB" dirty="0"/>
          </a:p>
        </p:txBody>
      </p:sp>
      <p:pic>
        <p:nvPicPr>
          <p:cNvPr id="1028" name="Picture 4" descr="Image result for uae friendly peo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31746"/>
            <a:ext cx="4037767" cy="284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>
            <a:stCxn id="4" idx="0"/>
          </p:cNvCxnSpPr>
          <p:nvPr/>
        </p:nvCxnSpPr>
        <p:spPr>
          <a:xfrm flipH="1" flipV="1">
            <a:off x="7315198" y="5515877"/>
            <a:ext cx="1" cy="50831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9389097" y="5888835"/>
            <a:ext cx="1571" cy="21813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94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cuisine</a:t>
            </a:r>
            <a:endParaRPr lang="en-GB" dirty="0"/>
          </a:p>
        </p:txBody>
      </p:sp>
      <p:pic>
        <p:nvPicPr>
          <p:cNvPr id="2050" name="Picture 2" descr="Image result for arabic grilled me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80" y="1440501"/>
            <a:ext cx="3097380" cy="232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2887" y="3758702"/>
            <a:ext cx="4154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 la </a:t>
            </a:r>
            <a:r>
              <a:rPr lang="en-US" dirty="0" err="1"/>
              <a:t>viande</a:t>
            </a:r>
            <a:r>
              <a:rPr lang="en-US" dirty="0"/>
              <a:t> </a:t>
            </a:r>
            <a:r>
              <a:rPr lang="en-US" dirty="0" err="1"/>
              <a:t>grillée</a:t>
            </a:r>
            <a:r>
              <a:rPr lang="en-US" dirty="0"/>
              <a:t> </a:t>
            </a:r>
            <a:r>
              <a:rPr lang="en-US" dirty="0"/>
              <a:t>(du </a:t>
            </a:r>
            <a:r>
              <a:rPr lang="en-US" dirty="0" err="1"/>
              <a:t>poulet</a:t>
            </a:r>
            <a:r>
              <a:rPr lang="en-US" dirty="0"/>
              <a:t>, </a:t>
            </a:r>
            <a:r>
              <a:rPr lang="en-US" dirty="0" smtClean="0"/>
              <a:t>de </a:t>
            </a:r>
            <a:r>
              <a:rPr lang="en-US" dirty="0" err="1" smtClean="0"/>
              <a:t>l’agneau</a:t>
            </a:r>
            <a:r>
              <a:rPr lang="en-US" dirty="0"/>
              <a:t>, du boeuf, </a:t>
            </a:r>
            <a:r>
              <a:rPr lang="en-US" dirty="0" err="1"/>
              <a:t>mais</a:t>
            </a:r>
            <a:r>
              <a:rPr lang="en-US" dirty="0"/>
              <a:t> pas </a:t>
            </a:r>
            <a:r>
              <a:rPr lang="en-US" dirty="0" smtClean="0"/>
              <a:t>de </a:t>
            </a:r>
            <a:r>
              <a:rPr lang="en-US" dirty="0" err="1"/>
              <a:t>porc</a:t>
            </a:r>
            <a:r>
              <a:rPr lang="en-US" dirty="0"/>
              <a:t>)</a:t>
            </a:r>
            <a:endParaRPr lang="en-GB" dirty="0"/>
          </a:p>
        </p:txBody>
      </p:sp>
      <p:pic>
        <p:nvPicPr>
          <p:cNvPr id="2052" name="Picture 4" descr="Image result for arabic lamb ch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80" y="4421702"/>
            <a:ext cx="2889990" cy="192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0643" y="6348362"/>
            <a:ext cx="2752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es </a:t>
            </a:r>
            <a:r>
              <a:rPr lang="en-US" dirty="0" err="1"/>
              <a:t>côtelettes</a:t>
            </a:r>
            <a:r>
              <a:rPr lang="en-US" dirty="0"/>
              <a:t> </a:t>
            </a:r>
            <a:r>
              <a:rPr lang="en-US" dirty="0" err="1"/>
              <a:t>d'agneau</a:t>
            </a:r>
            <a:endParaRPr lang="en-GB" dirty="0"/>
          </a:p>
        </p:txBody>
      </p:sp>
      <p:pic>
        <p:nvPicPr>
          <p:cNvPr id="2054" name="Picture 6" descr="Image result for arabic bre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979" y="1440501"/>
            <a:ext cx="3535764" cy="219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24606" y="3636060"/>
            <a:ext cx="3309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Du pain </a:t>
            </a:r>
            <a:r>
              <a:rPr lang="en-US" dirty="0" err="1"/>
              <a:t>a</a:t>
            </a:r>
            <a:r>
              <a:rPr lang="en-US" dirty="0" err="1" smtClean="0"/>
              <a:t>rabe</a:t>
            </a:r>
            <a:r>
              <a:rPr lang="en-US" dirty="0" smtClean="0"/>
              <a:t>- </a:t>
            </a:r>
            <a:r>
              <a:rPr lang="en-US" dirty="0"/>
              <a:t>les “</a:t>
            </a:r>
            <a:r>
              <a:rPr lang="en-US" dirty="0" err="1"/>
              <a:t>galettes</a:t>
            </a:r>
            <a:r>
              <a:rPr lang="en-US" dirty="0"/>
              <a:t>”</a:t>
            </a:r>
            <a:endParaRPr lang="en-GB" dirty="0"/>
          </a:p>
        </p:txBody>
      </p:sp>
      <p:pic>
        <p:nvPicPr>
          <p:cNvPr id="2056" name="Picture 8" descr="Image result for hummu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521" y="4274686"/>
            <a:ext cx="3422679" cy="192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112744" y="6199943"/>
            <a:ext cx="1620232" cy="380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Du </a:t>
            </a:r>
            <a:r>
              <a:rPr lang="en-US" dirty="0" err="1"/>
              <a:t>hoummous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249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cuisine</a:t>
            </a:r>
            <a:endParaRPr lang="en-GB" dirty="0"/>
          </a:p>
        </p:txBody>
      </p:sp>
      <p:pic>
        <p:nvPicPr>
          <p:cNvPr id="4" name="Picture 12" descr="Image result for uae shawar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08" y="1489218"/>
            <a:ext cx="3385008" cy="203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6817" y="3621597"/>
            <a:ext cx="6306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 “shawarma”- </a:t>
            </a:r>
            <a:r>
              <a:rPr lang="en-US" dirty="0" smtClean="0"/>
              <a:t>de la </a:t>
            </a:r>
            <a:r>
              <a:rPr lang="en-US" dirty="0" err="1"/>
              <a:t>viande</a:t>
            </a:r>
            <a:r>
              <a:rPr lang="en-US" dirty="0"/>
              <a:t> </a:t>
            </a:r>
            <a:r>
              <a:rPr lang="en-US" dirty="0" err="1"/>
              <a:t>rôtie</a:t>
            </a:r>
            <a:r>
              <a:rPr lang="en-US" dirty="0"/>
              <a:t>, </a:t>
            </a:r>
            <a:r>
              <a:rPr lang="en-US" dirty="0" err="1"/>
              <a:t>souvent</a:t>
            </a:r>
            <a:r>
              <a:rPr lang="en-US" dirty="0"/>
              <a:t> </a:t>
            </a:r>
            <a:r>
              <a:rPr lang="en-US" dirty="0" err="1"/>
              <a:t>enveloppée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</a:t>
            </a:r>
            <a:r>
              <a:rPr lang="en-US" dirty="0"/>
              <a:t>l</a:t>
            </a:r>
            <a:r>
              <a:rPr lang="en-US" dirty="0" smtClean="0"/>
              <a:t>es </a:t>
            </a:r>
            <a:r>
              <a:rPr lang="en-US" dirty="0" err="1"/>
              <a:t>galettes</a:t>
            </a:r>
            <a:r>
              <a:rPr lang="en-US" dirty="0"/>
              <a:t>, avec les cornichons, la mayonnaise, la </a:t>
            </a:r>
            <a:r>
              <a:rPr lang="en-US" dirty="0" err="1"/>
              <a:t>salade</a:t>
            </a:r>
            <a:r>
              <a:rPr lang="en-US" dirty="0"/>
              <a:t> et les frites</a:t>
            </a:r>
            <a:endParaRPr lang="en-GB" dirty="0"/>
          </a:p>
        </p:txBody>
      </p:sp>
      <p:pic>
        <p:nvPicPr>
          <p:cNvPr id="3074" name="Picture 2" descr="Image result for uae shawar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519" y="1525289"/>
            <a:ext cx="2802829" cy="196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taboule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363" y="1057173"/>
            <a:ext cx="3223966" cy="214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003354" y="3145253"/>
            <a:ext cx="1611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 tabbouleh</a:t>
            </a:r>
            <a:endParaRPr lang="en-GB" dirty="0"/>
          </a:p>
        </p:txBody>
      </p:sp>
      <p:pic>
        <p:nvPicPr>
          <p:cNvPr id="3080" name="Picture 8" descr="Image result for uae biriyan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27" y="4352989"/>
            <a:ext cx="3064105" cy="231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63332" y="6198837"/>
            <a:ext cx="117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 biryani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02" y="3822686"/>
            <a:ext cx="3981257" cy="284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7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507</Words>
  <Application>Microsoft Office PowerPoint</Application>
  <PresentationFormat>Widescreen</PresentationFormat>
  <Paragraphs>39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La vie aux Émirats Arabes Unis</vt:lpstr>
      <vt:lpstr>Où sont les Émirats Arabes Unis?</vt:lpstr>
      <vt:lpstr>Dubai</vt:lpstr>
      <vt:lpstr>Abu Dhabi</vt:lpstr>
      <vt:lpstr>Al Ain</vt:lpstr>
      <vt:lpstr>Le climat</vt:lpstr>
      <vt:lpstr>La culture et la religion</vt:lpstr>
      <vt:lpstr>La cuisine</vt:lpstr>
      <vt:lpstr>La cuisine</vt:lpstr>
      <vt:lpstr>Ce que j’aime</vt:lpstr>
      <vt:lpstr>Ce que je n’aime pas</vt:lpstr>
      <vt:lpstr>Merci pour votre attention! Est-ce que vous avez des 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vie aux Émirats Arabes Unis</dc:title>
  <dc:creator>Elijah Chan</dc:creator>
  <cp:lastModifiedBy>HOPKINS, Mark</cp:lastModifiedBy>
  <cp:revision>51</cp:revision>
  <dcterms:created xsi:type="dcterms:W3CDTF">2016-10-10T04:29:17Z</dcterms:created>
  <dcterms:modified xsi:type="dcterms:W3CDTF">2016-10-13T05:26:49Z</dcterms:modified>
</cp:coreProperties>
</file>