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6" r:id="rId8"/>
    <p:sldId id="261" r:id="rId9"/>
    <p:sldId id="268" r:id="rId10"/>
    <p:sldId id="269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17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8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B4A52D1-998C-45BB-B58E-243A0A1E1159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71D2AE6-A8E8-43FB-9F59-7C2AEDD7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8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hk/url?sa=i&amp;rct=j&amp;q=&amp;esrc=s&amp;source=images&amp;cd=&amp;ved=0ahUKEwj5hJqlrZjXAhVEJ5QKHe6gDGQQjRwIBw&amp;url=http%3A%2F%2Fsebastienloebrallyevo.com%2Fthe-game%2Fsebastien-loeb%2F&amp;psig=AOvVaw25-evISpN6AwO9dFLzXKg6&amp;ust=1509453141849306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s://www.google.com.hk/url?sa=i&amp;rct=j&amp;q=&amp;esrc=s&amp;source=images&amp;cd=&amp;ved=0ahUKEwizneLrrJjXAhWFFJQKHfzuCqwQjRwIBw&amp;url=http%3A%2F%2Ftaddlr.com%2Fcelebrity%2Fsebastien-loeb%2F&amp;psig=AOvVaw0OiqX6h8HMeDu2n1y9aJI3&amp;ust=15094530180315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hk/url?sa=i&amp;rct=j&amp;q=&amp;esrc=s&amp;source=images&amp;cd=&amp;ved=0ahUKEwj4vOmUrZjXAhVIo5QKHeFJCikQjRwIBw&amp;url=http%3A%2F%2Fgran-turismo.wikia.com%2Fwiki%2FS%25C3%25A9bastien_Loeb_Rally_Challenge&amp;psig=AOvVaw2KM8WQe-XKGDrGMbjt_WyT&amp;ust=1509453105039662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s://www.google.com.hk/url?sa=i&amp;rct=j&amp;q=&amp;esrc=s&amp;source=images&amp;cd=&amp;ved=0ahUKEwid386BrZjXAhVJFpQKHQ30DGcQjRwIBw&amp;url=http%3A%2F%2Fwww.pilotagerallye.com%2Fsebastien-loeb-champion-du-monde-2012-2519.htm&amp;psig=AOvVaw10VTsxDOzwt-03X3UxnYw1&amp;ust=1509453052103480" TargetMode="Externa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.hk/url?sa=i&amp;rct=j&amp;q=&amp;esrc=s&amp;source=images&amp;cd=&amp;ved=0ahUKEwjq45OdpJjXAhXEfLwKHdv6An4QjRwIBw&amp;url=http%3A%2F%2Fwww.slamonline.com%2Fnba%2Fslam-top-50%2Ftony-parker-39%2F&amp;psig=AOvVaw2J58IEi5pRuWh766Op0djr&amp;ust=15094506934760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s://www.google.com.hk/url?sa=i&amp;rct=j&amp;q=&amp;esrc=s&amp;source=images&amp;cd=&amp;ved=0ahUKEwjWtoippJjXAhXIVrwKHZfmD-0QjRwIBw&amp;url=https%3A%2F%2Fwww.linkedin.com%2Fpulse%2Fsan-antonio-spurs-success-defined-through-aaron-barrus&amp;psig=AOvVaw2EchJkmfqOnSFgm8hRFI8W&amp;ust=150945073331272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om.hk/url?sa=i&amp;rct=j&amp;q=&amp;esrc=s&amp;source=images&amp;cd=&amp;ved=0ahUKEwjn8cKypZjXAhXDo5QKHUCzDyMQjRwIBw&amp;url=http%3A%2F%2Fcombat.blog.lemonde.fr%2F2013%2F08%2F31%2Fteddy-riner-le-rookie-devenu-rambo%2F&amp;psig=AOvVaw24pRvpQ1zu-GsjLNu_fsXh&amp;ust=15094509550852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s://www.google.com.hk/url?sa=i&amp;rct=j&amp;q=&amp;esrc=s&amp;source=images&amp;cd=&amp;ved=0ahUKEwjH2ffHppjXAhWKXbwKHe7IA24QjRwIBw&amp;url=http%3A%2F%2Fwww.nbcolympics.com%2Fnews%2Fwho-is-teddy-riner-france-judo-olympics&amp;psig=AOvVaw24pRvpQ1zu-GsjLNu_fsXh&amp;ust=1509450955085244" TargetMode="Externa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com.hk/url?sa=i&amp;rct=j&amp;q=&amp;esrc=s&amp;source=images&amp;cd=&amp;ved=0ahUKEwiez7iqp5jXAhUC2LwKHTdpCecQjRwIBw&amp;url=https%3A%2F%2Fgenius.com%2FVaudeville-smash-zinedine-zidane-feat-les-murray-lyrics&amp;psig=AOvVaw3Xue5Wjl5d5dA9Q6RpY1gB&amp;ust=15094515145739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s://www.google.com.hk/url?sa=i&amp;rct=j&amp;q=&amp;esrc=s&amp;source=images&amp;cd=&amp;ved=0ahUKEwj2wPm7p5jXAhVDS7wKHRz5AGUQjRwIBw&amp;url=http%3A%2F%2Fwww.dailymail.co.uk%2Fsport%2Ffootball%2Farticle-3614606%2FReal-Madrid-club-life-claims-Zinedine-Zidane-Frenchman-completes-Champions-League-hat-trick-Undecima.html&amp;psig=AOvVaw27UiWpYiX61ksH2m2u2PL1&amp;ust=150945157610752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m.hk/url?sa=i&amp;rct=j&amp;q=&amp;esrc=s&amp;source=images&amp;cd=&amp;ved=0ahUKEwi7h-SqqJjXAhXJXLwKHQGRDgIQjRwIBw&amp;url=https%3A%2F%2Ffr.fotolia.com%2Ftag%2F%2522allez%2520les%2520bleus%2522&amp;psig=AOvVaw1ALDcmRCooKOjYt4xxUZ3B&amp;ust=15094518103669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www.google.com.hk/url?sa=i&amp;rct=j&amp;q=&amp;esrc=s&amp;source=images&amp;cd=&amp;ved=0ahUKEwjd4a3YqpjXAhWCgbwKHd5GBO4QjRwIBw&amp;url=http%3A%2F%2Fwww.espelette-paysbasque.com%2Fcote_detente%2Fpelote_basque.php&amp;psig=AOvVaw1xdqLjurO3kaHnYCsj8kR1&amp;ust=15094524435921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hk/url?sa=i&amp;rct=j&amp;q=&amp;esrc=s&amp;source=images&amp;cd=&amp;ved=0ahUKEwi7l9H1qpjXAhWEa7wKHUXJAWUQjRwIBw&amp;url=http%3A%2F%2Fwww.ffpb.net%2Ffr%2F12-les-specialites-de-la-pelote-basque-ffpb.php&amp;psig=AOvVaw1xdqLjurO3kaHnYCsj8kR1&amp;ust=1509452443592133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.hk/url?sa=i&amp;rct=j&amp;q=&amp;esrc=s&amp;source=images&amp;cd=&amp;ved=0ahUKEwiR2d3iqpjXAhULQLwKHS53Aq0QjRwIBw&amp;url=https%3A%2F%2Ffr.wikipedia.org%2Fwiki%2FPelote_basque&amp;psig=AOvVaw1xdqLjurO3kaHnYCsj8kR1&amp;ust=150945244359213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France_Rugby_Logo.svg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m.hk/imgres?imgurl=https%3A%2F%2Fupload.wikimedia.org%2Fwikipedia%2Ffr%2Farchive%2F1%2F1b%2F20120804103437%2521Logo_Top14_2012.jpg&amp;imgrefurl=https%3A%2F%2Ffr.wikipedia.org%2Fwiki%2FChampionnat_de_France_de_rugby_%25C3%25A0_XV_2017-2018&amp;docid=aBFTowCMI2cZWM&amp;tbnid=7Q47lPttQIZscM%3A&amp;vet=10ahUKEwirz7LpnpjXAhVGEbwKHfdeBOwQMwhxKCswKw..i&amp;w=302&amp;h=305&amp;bih=855&amp;biw=1200&amp;q=xv%20de%20france%20palmares&amp;ved=0ahUKEwirz7LpnpjXAhVGEbwKHfdeBOwQMwhxKCswKw&amp;iact=mrc&amp;uact=8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hk/imgres?imgurl=https%3A%2F%2Fc1.staticflickr.com%2F5%2F4068%2F4715229035_dc6dd01136.jpg&amp;imgrefurl=https%3A%2F%2Fwww.flickr.com%2Fphotos%2Fsevenbook%2F4715229035&amp;docid=OJSX9erUgBzEqM&amp;tbnid=Hib8xEUg5pxAXM%3A&amp;vet=10ahUKEwjU-_OIoJjXAhXFWrwKHeziA6MQMwhZKBQwFA..i&amp;w=225&amp;h=300&amp;bih=855&amp;biw=1200&amp;q=franck%20ribery%20france&amp;ved=0ahUKEwjU-_OIoJjXAhXFWrwKHeziA6MQMwhZKBQwFA&amp;iact=mrc&amp;uact=8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hyperlink" Target="https://www.google.com.hk/url?sa=i&amp;rct=j&amp;q=&amp;esrc=s&amp;source=images&amp;cd=&amp;ved=0ahUKEwjKwdfOn5jXAhVLvrwKHU8TCWsQjRwIBw&amp;url=https%3A%2F%2Fwww.fff.fr%2F&amp;psig=AOvVaw13DLALL5QDogT1z0ohOkw8&amp;ust=15094494654352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hk/url?sa=i&amp;rct=j&amp;q=&amp;esrc=s&amp;source=images&amp;cd=&amp;ved=0ahUKEwjs5a73n5jXAhVHxrwKHUE9D_QQjRwIBw&amp;url=http%3A%2F%2Fwww.cnn.com%2F2010%2FSPORT%2Ffootball%2F07%2F14%2Ffootball.henry.new.york%2Findex.html&amp;psig=AOvVaw2_byQWhneH9sp-67ht2Coz&amp;ust=1509449553570199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.hk/url?sa=i&amp;rct=j&amp;q=&amp;esrc=s&amp;source=images&amp;cd=&amp;ved=0ahUKEwjt5KDhn5jXAhWMgbwKHft3BvIQjRwIBw&amp;url=http%3A%2F%2Fwww.fifa.com%2Fnews%2Fy%3D2012%2Fm%3D7%2Fnews%3Dhistoric-first-for-france-1662885.html&amp;psig=AOvVaw22TTfVeKovQCdyDJZLCvK-&amp;ust=1509449498025348" TargetMode="Externa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s://www.google.com.hk/url?sa=i&amp;rct=j&amp;q=&amp;esrc=s&amp;source=images&amp;cd=&amp;ved=0ahUKEwjx87eEo5jXAhVTNrwKHTY6BJIQjRwIBw&amp;url=https%3A%2F%2Fwww.pitpass.com%2F26658%2FQA-with-World-Champion-Fernando-Alonso&amp;psig=AOvVaw1LEj7P82ahOBsusFfLpVgC&amp;ust=1509450368715749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google.com.hk/url?sa=i&amp;rct=j&amp;q=&amp;esrc=s&amp;source=images&amp;cd=&amp;ved=0ahUKEwizo52gopjXAhVETbwKHQcaDuUQjRwIBw&amp;url=https%3A%2F%2Fthehande.wordpress.com%2Fgrosjean-haas%2F&amp;psig=AOvVaw383LtkrFAZ5v4HhEIBNZga&amp;ust=1509450169884718" TargetMode="External"/><Relationship Id="rId12" Type="http://schemas.openxmlformats.org/officeDocument/2006/relationships/image" Target="../media/image33.jpeg"/><Relationship Id="rId2" Type="http://schemas.openxmlformats.org/officeDocument/2006/relationships/hyperlink" Target="https://fr.wikipedia.org/wiki/Fichier:Renault_Sport_Formula_One_Team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hyperlink" Target="https://www.google.com.hk/url?sa=i&amp;rct=j&amp;q=&amp;esrc=s&amp;source=images&amp;cd=&amp;ved=0ahUKEwidxfDjopjXAhXIx7wKHbZ3D2wQjRwIBw&amp;url=https%3A%2F%2Fwww.motorsport.com%2Ff1%2Fnews%2Fgasly-toro-rosso-austin-super-formula-finale-960922%2F&amp;psig=AOvVaw0KjTLly0HPBm7qyWTJE4il&amp;ust=1509450299683629" TargetMode="External"/><Relationship Id="rId5" Type="http://schemas.openxmlformats.org/officeDocument/2006/relationships/hyperlink" Target="https://www.google.com.hk/url?sa=i&amp;rct=j&amp;q=&amp;esrc=s&amp;source=images&amp;cd=&amp;ved=0ahUKEwj4-oOHopjXAhUNPrwKHSJnDHAQjRwIBw&amp;url=https%3A%2F%2Fpaultan.org%2F2017%2F02%2F22%2Frenault-r-s-17-formula-1-car-for-2017-season-unveiled%2F20017-renault-rs17-f1-8%2F&amp;psig=AOvVaw27Dgh2pFajgpHqP3S35Os2&amp;ust=1509450091359317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g"/><Relationship Id="rId9" Type="http://schemas.openxmlformats.org/officeDocument/2006/relationships/hyperlink" Target="https://www.google.com.hk/url?sa=i&amp;rct=j&amp;q=&amp;esrc=s&amp;source=images&amp;cd=&amp;ved=0ahUKEwi-vMy_opjXAhUIyLwKHYFABOAQjRwIBw&amp;url=https%3A%2F%2Fwww.f1fanatic.co.uk%2F2014%2F11%2F21%2Fhamilton-stays-ahead-practice-yas-marina%2Fyas-marina-circuit-abu-dhabi-united-arab-emirates-friday-21-november-2014-esteban-ocon-lotus-f1-world-copyright-alastair-staleylotus-f1-ref-digital-image-_r6t1965%2F&amp;psig=AOvVaw1sBl8iBPayK30S2Wefi3iI&amp;ust=1509450213676923" TargetMode="External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s://www.google.com.hk/url?sa=i&amp;rct=j&amp;q=&amp;esrc=s&amp;source=images&amp;cd=&amp;ved=0ahUKEwjf3ZeTrJjXAhUGFZQKHXhGD4MQjRwIBw&amp;url=https%3A%2F%2Fwww.f1fanatic.co.uk%2Ff1-information%2Fwhos-who%2Fwhos-who-p%2Falain-prost%2F&amp;psig=AOvVaw0VWuzJI9Ft9zw4wKQY52F8&amp;ust=15094528297833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hk/url?sa=i&amp;rct=j&amp;q=&amp;esrc=s&amp;source=images&amp;cd=&amp;ved=0ahUKEwj30orFrJjXAhUIpJQKHbr1CIEQjRwIBw&amp;url=https%3A%2F%2Fwww.f1fanatic.co.uk%2F2017%2F03%2F24%2F2017-australian-grand-prix-practice-pictures%2Fmotor-racing-formula-one-world-championship-australian-grand-prix-practice-day-melbourne-australia-177%2F&amp;psig=AOvVaw2V9eBlQRshTNef91YwMxVR&amp;ust=1509452917340064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s://www.google.com.hk/url?sa=i&amp;rct=j&amp;q=&amp;esrc=s&amp;source=images&amp;cd=&amp;ved=0ahUKEwi00KmprJjXAhUIsJQKHRnhBL4QjRwIBw&amp;url=http%3A%2F%2Ff1greatestdrivers.autosport.com%2F%3Fdriver%3D4&amp;psig=AOvVaw0VWuzJI9Ft9zw4wKQY52F8&amp;ust=15094528297833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513"/>
            <a:ext cx="12192000" cy="753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HK" sz="8000" b="1" i="1" dirty="0" smtClean="0">
                <a:solidFill>
                  <a:schemeClr val="bg1"/>
                </a:solidFill>
              </a:rPr>
              <a:t>Le Sport </a:t>
            </a:r>
            <a:r>
              <a:rPr lang="en-HK" sz="8000" b="1" i="1" dirty="0" err="1" smtClean="0">
                <a:solidFill>
                  <a:schemeClr val="bg1"/>
                </a:solidFill>
              </a:rPr>
              <a:t>en</a:t>
            </a:r>
            <a:r>
              <a:rPr lang="en-HK" sz="8000" b="1" i="1" dirty="0" smtClean="0">
                <a:solidFill>
                  <a:schemeClr val="bg1"/>
                </a:solidFill>
              </a:rPr>
              <a:t> France</a:t>
            </a:r>
            <a:endParaRPr lang="en-US" sz="80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9958"/>
            <a:ext cx="9144000" cy="1655762"/>
          </a:xfrm>
        </p:spPr>
        <p:txBody>
          <a:bodyPr>
            <a:normAutofit/>
          </a:bodyPr>
          <a:lstStyle/>
          <a:p>
            <a:r>
              <a:rPr lang="en-HK" sz="3200" b="1" dirty="0" smtClean="0">
                <a:solidFill>
                  <a:schemeClr val="bg1"/>
                </a:solidFill>
              </a:rPr>
              <a:t>Antoine BACH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0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9616" y="524943"/>
            <a:ext cx="10353762" cy="970450"/>
          </a:xfrm>
        </p:spPr>
        <p:txBody>
          <a:bodyPr/>
          <a:lstStyle/>
          <a:p>
            <a:r>
              <a:rPr lang="fr-FR" dirty="0" smtClean="0"/>
              <a:t>Sébastien Loeb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1334114"/>
            <a:ext cx="10353762" cy="4058751"/>
          </a:xfrm>
        </p:spPr>
        <p:txBody>
          <a:bodyPr/>
          <a:lstStyle/>
          <a:p>
            <a:r>
              <a:rPr lang="fr-FR" dirty="0" smtClean="0"/>
              <a:t>Pilote de Rallye</a:t>
            </a:r>
          </a:p>
          <a:p>
            <a:r>
              <a:rPr lang="fr-FR" dirty="0" smtClean="0"/>
              <a:t>9 fois champion du monde</a:t>
            </a:r>
            <a:endParaRPr lang="en-US" dirty="0"/>
          </a:p>
        </p:txBody>
      </p:sp>
      <p:pic>
        <p:nvPicPr>
          <p:cNvPr id="10242" name="Picture 2" descr="Image result for sebastien Loe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6" y="3646123"/>
            <a:ext cx="5977456" cy="29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sebastien Loeb champ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27" y="3646123"/>
            <a:ext cx="4276090" cy="29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sebastien Loeb ca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92" y="741489"/>
            <a:ext cx="3825563" cy="21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sebastien Loeb palmar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6" y="2525288"/>
            <a:ext cx="62769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4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0436"/>
            <a:ext cx="10353762" cy="970450"/>
          </a:xfrm>
        </p:spPr>
        <p:txBody>
          <a:bodyPr/>
          <a:lstStyle/>
          <a:p>
            <a:r>
              <a:rPr lang="fr-FR" dirty="0" smtClean="0"/>
              <a:t>Tony Parker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91874"/>
            <a:ext cx="10353762" cy="4058751"/>
          </a:xfrm>
        </p:spPr>
        <p:txBody>
          <a:bodyPr/>
          <a:lstStyle/>
          <a:p>
            <a:r>
              <a:rPr lang="fr-FR" dirty="0" smtClean="0"/>
              <a:t>Joueur de Basketball</a:t>
            </a:r>
          </a:p>
          <a:p>
            <a:r>
              <a:rPr lang="fr-FR" dirty="0" smtClean="0"/>
              <a:t>Joue en NBA, San Antonio </a:t>
            </a:r>
            <a:r>
              <a:rPr lang="fr-FR" dirty="0" err="1" smtClean="0"/>
              <a:t>Spurs</a:t>
            </a:r>
            <a:endParaRPr lang="fr-FR" dirty="0" smtClean="0"/>
          </a:p>
          <a:p>
            <a:r>
              <a:rPr lang="fr-FR" dirty="0" smtClean="0"/>
              <a:t>Un des meilleurs joueurs français.</a:t>
            </a:r>
          </a:p>
          <a:p>
            <a:r>
              <a:rPr lang="fr-FR" dirty="0" smtClean="0"/>
              <a:t>4 fois champion de NBA</a:t>
            </a:r>
          </a:p>
          <a:p>
            <a:r>
              <a:rPr lang="fr-FR" dirty="0" smtClean="0"/>
              <a:t>1 fois champion d'Europe avec la France</a:t>
            </a:r>
            <a:endParaRPr lang="en-US" dirty="0"/>
          </a:p>
        </p:txBody>
      </p:sp>
      <p:pic>
        <p:nvPicPr>
          <p:cNvPr id="4100" name="Picture 4" descr="Image result for tony park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774405"/>
            <a:ext cx="4464030" cy="24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pur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82" y="3966025"/>
            <a:ext cx="3606943" cy="20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76" y="1388817"/>
            <a:ext cx="3135554" cy="21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5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88" y="396159"/>
            <a:ext cx="10353762" cy="970450"/>
          </a:xfrm>
        </p:spPr>
        <p:txBody>
          <a:bodyPr/>
          <a:lstStyle/>
          <a:p>
            <a:r>
              <a:rPr lang="fr-FR" dirty="0" smtClean="0"/>
              <a:t>Teddy </a:t>
            </a:r>
            <a:r>
              <a:rPr lang="fr-FR" dirty="0" err="1" smtClean="0"/>
              <a:t>Riner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Judoka professionnel</a:t>
            </a:r>
          </a:p>
          <a:p>
            <a:r>
              <a:rPr lang="fr-FR" dirty="0" smtClean="0"/>
              <a:t>9 fois champion du monde</a:t>
            </a:r>
          </a:p>
          <a:p>
            <a:r>
              <a:rPr lang="fr-FR" dirty="0" smtClean="0"/>
              <a:t>5 fois champion d'Europe</a:t>
            </a:r>
          </a:p>
          <a:p>
            <a:r>
              <a:rPr lang="fr-FR" dirty="0" smtClean="0"/>
              <a:t>2 fois champion olympique</a:t>
            </a:r>
          </a:p>
          <a:p>
            <a:r>
              <a:rPr lang="fr-FR" dirty="0" smtClean="0"/>
              <a:t>Catégorie plus de 100 kg</a:t>
            </a:r>
            <a:endParaRPr lang="en-US" dirty="0"/>
          </a:p>
        </p:txBody>
      </p:sp>
      <p:pic>
        <p:nvPicPr>
          <p:cNvPr id="5124" name="Picture 4" descr="Image result for Teddy Rin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46" y="4300362"/>
            <a:ext cx="3084523" cy="23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38" y="681877"/>
            <a:ext cx="2900566" cy="3333233"/>
          </a:xfrm>
          <a:prstGeom prst="rect">
            <a:avLst/>
          </a:prstGeom>
        </p:spPr>
      </p:pic>
      <p:pic>
        <p:nvPicPr>
          <p:cNvPr id="5126" name="Picture 6" descr="Image result for Teddy Rin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55" y="4447453"/>
            <a:ext cx="3715931" cy="23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0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79171"/>
            <a:ext cx="10353762" cy="970450"/>
          </a:xfrm>
        </p:spPr>
        <p:txBody>
          <a:bodyPr/>
          <a:lstStyle/>
          <a:p>
            <a:r>
              <a:rPr lang="fr-FR" dirty="0" smtClean="0"/>
              <a:t>Zinedine Zidane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33243"/>
            <a:ext cx="10353762" cy="4058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Ne a Marseille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Milieu offensif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Champion du monde et d'Europe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Entraineur du Real Madrid</a:t>
            </a:r>
          </a:p>
          <a:p>
            <a:endParaRPr lang="en-US" dirty="0"/>
          </a:p>
        </p:txBody>
      </p:sp>
      <p:pic>
        <p:nvPicPr>
          <p:cNvPr id="6150" name="Picture 6" descr="Image result for Zinedine Zida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07" y="1249621"/>
            <a:ext cx="3669724" cy="47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Zinedine Zidane re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556463"/>
            <a:ext cx="4665726" cy="3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7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92420"/>
            <a:ext cx="10353762" cy="628366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fr-FR" sz="4800" b="1" i="1" dirty="0" smtClean="0"/>
              <a:t>Merci de votre attention</a:t>
            </a:r>
            <a:endParaRPr lang="en-US" sz="4800" b="1" i="1" dirty="0"/>
          </a:p>
        </p:txBody>
      </p:sp>
      <p:pic>
        <p:nvPicPr>
          <p:cNvPr id="7170" name="Picture 2" descr="Image result for allez les ble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75" y="3433156"/>
            <a:ext cx="4352187" cy="29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0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021492" cy="970450"/>
          </a:xfrm>
        </p:spPr>
        <p:txBody>
          <a:bodyPr/>
          <a:lstStyle/>
          <a:p>
            <a:r>
              <a:rPr lang="en-HK" dirty="0" smtClean="0"/>
              <a:t>Le sport </a:t>
            </a:r>
            <a:r>
              <a:rPr lang="en-HK" dirty="0" err="1" smtClean="0"/>
              <a:t>en</a:t>
            </a:r>
            <a:r>
              <a:rPr lang="en-HK" dirty="0" smtClean="0"/>
              <a:t>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HK" dirty="0"/>
              <a:t>D</a:t>
            </a:r>
            <a:r>
              <a:rPr lang="en-HK" dirty="0" smtClean="0"/>
              <a:t>es sports </a:t>
            </a:r>
            <a:r>
              <a:rPr lang="fr-FR" dirty="0" smtClean="0"/>
              <a:t>traditionnels</a:t>
            </a:r>
          </a:p>
          <a:p>
            <a:pPr>
              <a:lnSpc>
                <a:spcPct val="250000"/>
              </a:lnSpc>
            </a:pPr>
            <a:r>
              <a:rPr lang="en-HK" dirty="0" smtClean="0"/>
              <a:t>Le football</a:t>
            </a:r>
          </a:p>
          <a:p>
            <a:pPr>
              <a:lnSpc>
                <a:spcPct val="250000"/>
              </a:lnSpc>
            </a:pPr>
            <a:r>
              <a:rPr lang="en-HK" dirty="0" smtClean="0"/>
              <a:t>La </a:t>
            </a:r>
            <a:r>
              <a:rPr lang="en-HK" dirty="0" smtClean="0"/>
              <a:t>Formule</a:t>
            </a:r>
            <a:r>
              <a:rPr lang="en-HK" dirty="0" smtClean="0"/>
              <a:t> 1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Quelques</a:t>
            </a:r>
            <a:r>
              <a:rPr lang="en-HK" dirty="0" smtClean="0"/>
              <a:t> </a:t>
            </a:r>
            <a:r>
              <a:rPr lang="fr-FR" dirty="0" smtClean="0"/>
              <a:t>sportifs</a:t>
            </a:r>
            <a:r>
              <a:rPr lang="en-HK" dirty="0" smtClean="0"/>
              <a:t> </a:t>
            </a:r>
            <a:r>
              <a:rPr lang="fr-FR" dirty="0" smtClean="0"/>
              <a:t>Français connus</a:t>
            </a:r>
          </a:p>
          <a:p>
            <a:endParaRPr lang="fr-FR" dirty="0" smtClean="0"/>
          </a:p>
          <a:p>
            <a:endParaRPr lang="en-H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08" y="753134"/>
            <a:ext cx="2930707" cy="54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7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96370"/>
            <a:ext cx="10353762" cy="970450"/>
          </a:xfrm>
        </p:spPr>
        <p:txBody>
          <a:bodyPr/>
          <a:lstStyle/>
          <a:p>
            <a:r>
              <a:rPr lang="fr-FR" dirty="0" smtClean="0"/>
              <a:t>La pétanque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03473"/>
            <a:ext cx="10353762" cy="405875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Depuis 1907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Jeu de boules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Populaire dans le Sud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62" y="1732449"/>
            <a:ext cx="3958244" cy="395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76" y="1732449"/>
            <a:ext cx="2438400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859247"/>
            <a:ext cx="3537411" cy="28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pelote basque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Originaire du Sud-Ouest (Pays basque)</a:t>
            </a:r>
          </a:p>
          <a:p>
            <a:r>
              <a:rPr lang="fr-FR" dirty="0" smtClean="0"/>
              <a:t>Se joue partout en France</a:t>
            </a:r>
          </a:p>
          <a:p>
            <a:r>
              <a:rPr lang="fr-FR" dirty="0" smtClean="0"/>
              <a:t>Peut se jouer avec les mains ou une raquette</a:t>
            </a:r>
            <a:endParaRPr lang="en-US" dirty="0"/>
          </a:p>
        </p:txBody>
      </p:sp>
      <p:pic>
        <p:nvPicPr>
          <p:cNvPr id="8194" name="Picture 2" descr="Image result for pelote basq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356580"/>
            <a:ext cx="62769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elote basq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974" y="1732449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pelote basqu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86" y="3919075"/>
            <a:ext cx="18954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0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rugby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Vient du Royaume-Uni</a:t>
            </a:r>
          </a:p>
          <a:p>
            <a:r>
              <a:rPr lang="fr-FR" dirty="0" smtClean="0"/>
              <a:t>Était populaire en France avant</a:t>
            </a:r>
          </a:p>
          <a:p>
            <a:r>
              <a:rPr lang="fr-FR" dirty="0" smtClean="0"/>
              <a:t>Surtout dans le Sud-Ouest</a:t>
            </a:r>
          </a:p>
          <a:p>
            <a:r>
              <a:rPr lang="fr-FR" dirty="0" smtClean="0"/>
              <a:t>L'équipe de France est très  bonne</a:t>
            </a:r>
          </a:p>
          <a:p>
            <a:r>
              <a:rPr lang="fr-FR" dirty="0" smtClean="0"/>
              <a:t>25 victoires de tournoi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98" y="1732449"/>
            <a:ext cx="3328959" cy="1842024"/>
          </a:xfrm>
          <a:prstGeom prst="rect">
            <a:avLst/>
          </a:prstGeom>
        </p:spPr>
      </p:pic>
      <p:pic>
        <p:nvPicPr>
          <p:cNvPr id="1026" name="Picture 2" descr="Description de l'image France_Rugby_Logo.svg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12" y="4281243"/>
            <a:ext cx="1331767" cy="18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xv de france palmar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37" y="398096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00" y="2028583"/>
            <a:ext cx="2050070" cy="34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3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224" y="1580050"/>
            <a:ext cx="10353762" cy="4058751"/>
          </a:xfrm>
        </p:spPr>
        <p:txBody>
          <a:bodyPr/>
          <a:lstStyle/>
          <a:p>
            <a:r>
              <a:rPr lang="fr-FR" dirty="0" smtClean="0"/>
              <a:t>Mon sport favori</a:t>
            </a:r>
          </a:p>
          <a:p>
            <a:r>
              <a:rPr lang="fr-FR" dirty="0" smtClean="0"/>
              <a:t>La France a été championne du monde en 1998</a:t>
            </a:r>
          </a:p>
          <a:p>
            <a:r>
              <a:rPr lang="fr-FR" dirty="0" smtClean="0"/>
              <a:t>Beaucoup de joueurs français sont très connus</a:t>
            </a:r>
          </a:p>
          <a:p>
            <a:r>
              <a:rPr lang="fr-FR" dirty="0" smtClean="0"/>
              <a:t>Est-ce que vous en connaissez ?</a:t>
            </a:r>
            <a:endParaRPr lang="en-US" dirty="0"/>
          </a:p>
        </p:txBody>
      </p:sp>
      <p:pic>
        <p:nvPicPr>
          <p:cNvPr id="2050" name="Picture 2" descr="Image result for ff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" y="4144005"/>
            <a:ext cx="1783946" cy="19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33" y="4009188"/>
            <a:ext cx="4566456" cy="25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hierry henry franc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68" y="1463316"/>
            <a:ext cx="3388504" cy="19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ranck ribery franc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74" y="4144005"/>
            <a:ext cx="1598915" cy="21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2454"/>
            <a:ext cx="2802775" cy="280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08" y="387512"/>
            <a:ext cx="2675241" cy="265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34" y="257486"/>
            <a:ext cx="1680802" cy="2917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28" y="458934"/>
            <a:ext cx="2225930" cy="2514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" y="3560339"/>
            <a:ext cx="4540135" cy="2724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34" y="3560339"/>
            <a:ext cx="3810693" cy="26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3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4559"/>
            <a:ext cx="10353762" cy="970450"/>
          </a:xfrm>
        </p:spPr>
        <p:txBody>
          <a:bodyPr/>
          <a:lstStyle/>
          <a:p>
            <a:r>
              <a:rPr lang="fr-FR" dirty="0" smtClean="0"/>
              <a:t>La Formule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équipe française: Renault</a:t>
            </a:r>
          </a:p>
          <a:p>
            <a:r>
              <a:rPr lang="fr-FR" dirty="0" smtClean="0"/>
              <a:t>35 victoires et 4 titres avec Fernando Alonso</a:t>
            </a:r>
          </a:p>
          <a:p>
            <a:r>
              <a:rPr lang="fr-FR" dirty="0" smtClean="0"/>
              <a:t>3 pilotes français en 2017</a:t>
            </a:r>
            <a:endParaRPr lang="en-US" dirty="0"/>
          </a:p>
        </p:txBody>
      </p:sp>
      <p:pic>
        <p:nvPicPr>
          <p:cNvPr id="3074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11" y="252595"/>
            <a:ext cx="1300080" cy="13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16" y="3396758"/>
            <a:ext cx="2274916" cy="3133933"/>
          </a:xfrm>
          <a:prstGeom prst="rect">
            <a:avLst/>
          </a:prstGeom>
        </p:spPr>
      </p:pic>
      <p:pic>
        <p:nvPicPr>
          <p:cNvPr id="3078" name="Picture 6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4" y="3559042"/>
            <a:ext cx="4460858" cy="29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74" y="1348699"/>
            <a:ext cx="1305313" cy="17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steban o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55" y="1348699"/>
            <a:ext cx="1166080" cy="17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60" y="1348700"/>
            <a:ext cx="1305313" cy="17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42" y="3911494"/>
            <a:ext cx="2514723" cy="21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40585"/>
            <a:ext cx="10353762" cy="970450"/>
          </a:xfrm>
        </p:spPr>
        <p:txBody>
          <a:bodyPr/>
          <a:lstStyle/>
          <a:p>
            <a:r>
              <a:rPr lang="fr-FR" dirty="0" smtClean="0"/>
              <a:t>Alain Prost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4 fois champion du monde de Formule 1</a:t>
            </a:r>
          </a:p>
          <a:p>
            <a:r>
              <a:rPr lang="fr-FR" dirty="0" smtClean="0"/>
              <a:t>Un des meilleurs pilotes français</a:t>
            </a:r>
          </a:p>
          <a:p>
            <a:r>
              <a:rPr lang="fr-FR" dirty="0" smtClean="0"/>
              <a:t>Travaille avec Renault</a:t>
            </a:r>
          </a:p>
          <a:p>
            <a:r>
              <a:rPr lang="fr-FR" dirty="0" smtClean="0"/>
              <a:t>Rival de Ayrton Senna</a:t>
            </a:r>
            <a:endParaRPr lang="en-US" dirty="0"/>
          </a:p>
        </p:txBody>
      </p:sp>
      <p:pic>
        <p:nvPicPr>
          <p:cNvPr id="9218" name="Picture 2" descr="Image result for alain pro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948891"/>
            <a:ext cx="4307827" cy="24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lain pro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57" y="3948891"/>
            <a:ext cx="5795986" cy="24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alain prost renault 201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53" y="1089621"/>
            <a:ext cx="3811690" cy="25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99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102</TotalTime>
  <Words>236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Calisto MT</vt:lpstr>
      <vt:lpstr>Trebuchet MS</vt:lpstr>
      <vt:lpstr>Wingdings 2</vt:lpstr>
      <vt:lpstr>Slate</vt:lpstr>
      <vt:lpstr>Le Sport en France</vt:lpstr>
      <vt:lpstr>Le sport en France</vt:lpstr>
      <vt:lpstr>La pétanque</vt:lpstr>
      <vt:lpstr>La pelote basque</vt:lpstr>
      <vt:lpstr>Le rugby</vt:lpstr>
      <vt:lpstr>Le Football</vt:lpstr>
      <vt:lpstr>PowerPoint Presentation</vt:lpstr>
      <vt:lpstr>La Formule 1</vt:lpstr>
      <vt:lpstr>Alain Prost</vt:lpstr>
      <vt:lpstr>Sébastien Loeb</vt:lpstr>
      <vt:lpstr>Tony Parker</vt:lpstr>
      <vt:lpstr>Teddy Riner</vt:lpstr>
      <vt:lpstr>Zinedine Zidane</vt:lpstr>
      <vt:lpstr>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Sport en France</dc:title>
  <dc:creator>BACH, Antoine Philippe</dc:creator>
  <cp:lastModifiedBy>BACH, Antoine Philippe</cp:lastModifiedBy>
  <cp:revision>17</cp:revision>
  <dcterms:created xsi:type="dcterms:W3CDTF">2017-10-30T10:52:01Z</dcterms:created>
  <dcterms:modified xsi:type="dcterms:W3CDTF">2017-10-30T12:34:48Z</dcterms:modified>
</cp:coreProperties>
</file>