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notesMasterIdLst>
    <p:notesMasterId r:id="rId12"/>
  </p:notesMasterIdLst>
  <p:sldIdLst>
    <p:sldId id="264" r:id="rId2"/>
    <p:sldId id="304" r:id="rId3"/>
    <p:sldId id="328" r:id="rId4"/>
    <p:sldId id="332" r:id="rId5"/>
    <p:sldId id="337" r:id="rId6"/>
    <p:sldId id="338" r:id="rId7"/>
    <p:sldId id="331" r:id="rId8"/>
    <p:sldId id="336" r:id="rId9"/>
    <p:sldId id="333" r:id="rId10"/>
    <p:sldId id="32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EA6E42"/>
    <a:srgbClr val="FF3300"/>
    <a:srgbClr val="F09778"/>
    <a:srgbClr val="D3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83449" autoAdjust="0"/>
  </p:normalViewPr>
  <p:slideViewPr>
    <p:cSldViewPr>
      <p:cViewPr varScale="1">
        <p:scale>
          <a:sx n="75" d="100"/>
          <a:sy n="75" d="100"/>
        </p:scale>
        <p:origin x="19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28065-9BB5-4CBE-AB3A-DFE22999ED7F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94196-9082-4C02-BF4F-E6E0A07BF5A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4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94196-9082-4C02-BF4F-E6E0A07BF5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5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94196-9082-4C02-BF4F-E6E0A07BF5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5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94196-9082-4C02-BF4F-E6E0A07BF5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9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729732"/>
            <a:ext cx="7475220" cy="2021230"/>
          </a:xfrm>
        </p:spPr>
        <p:txBody>
          <a:bodyPr anchor="ctr" anchorCtr="0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609600" y="2971800"/>
            <a:ext cx="792480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9359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624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562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38226" cy="5295900"/>
          </a:xfrm>
        </p:spPr>
        <p:txBody>
          <a:bodyPr>
            <a:normAutofit/>
          </a:bodyPr>
          <a:lstStyle>
            <a:lvl1pPr marL="274320" indent="-274320">
              <a:buFont typeface="Wingdings" panose="05000000000000000000" pitchFamily="2" charset="2"/>
              <a:buChar char="q"/>
              <a:defRPr>
                <a:latin typeface="Garamond" panose="02020404030301010803" pitchFamily="18" charset="0"/>
              </a:defRPr>
            </a:lvl1pPr>
            <a:lvl2pPr marL="548640" indent="-228600">
              <a:buFont typeface="Wingdings" panose="05000000000000000000" pitchFamily="2" charset="2"/>
              <a:buChar char="Ø"/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914400"/>
            <a:ext cx="4422648" cy="5295900"/>
          </a:xfrm>
        </p:spPr>
        <p:txBody>
          <a:bodyPr>
            <a:normAutofit/>
          </a:bodyPr>
          <a:lstStyle>
            <a:lvl1pPr marL="274320" indent="-274320">
              <a:buFont typeface="Wingdings" panose="05000000000000000000" pitchFamily="2" charset="2"/>
              <a:buChar char="q"/>
              <a:defRPr>
                <a:latin typeface="Garamond" panose="02020404030301010803" pitchFamily="18" charset="0"/>
              </a:defRPr>
            </a:lvl1pPr>
            <a:lvl2pPr marL="548640" indent="-228600">
              <a:buFont typeface="Wingdings" panose="05000000000000000000" pitchFamily="2" charset="2"/>
              <a:buChar char="Ø"/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4576656" y="883138"/>
            <a:ext cx="9313" cy="52959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367681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85826" cy="5295900"/>
          </a:xfrm>
          <a:ln>
            <a:solidFill>
              <a:schemeClr val="accent6"/>
            </a:solidFill>
            <a:prstDash val="dash"/>
          </a:ln>
        </p:spPr>
        <p:txBody>
          <a:bodyPr>
            <a:normAutofit/>
          </a:bodyPr>
          <a:lstStyle>
            <a:lvl1pPr marL="274320" indent="-274320">
              <a:buFont typeface="Wingdings" panose="05000000000000000000" pitchFamily="2" charset="2"/>
              <a:buChar char="q"/>
              <a:defRPr>
                <a:latin typeface="Garamond" panose="02020404030301010803" pitchFamily="18" charset="0"/>
              </a:defRPr>
            </a:lvl1pPr>
            <a:lvl2pPr marL="548640" indent="-228600">
              <a:buFont typeface="Wingdings" panose="05000000000000000000" pitchFamily="2" charset="2"/>
              <a:buChar char="Ø"/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914400"/>
            <a:ext cx="4270248" cy="5295900"/>
          </a:xfrm>
          <a:ln>
            <a:solidFill>
              <a:schemeClr val="accent6"/>
            </a:solidFill>
            <a:prstDash val="dash"/>
          </a:ln>
        </p:spPr>
        <p:txBody>
          <a:bodyPr>
            <a:normAutofit/>
          </a:bodyPr>
          <a:lstStyle>
            <a:lvl1pPr marL="274320" indent="-274320">
              <a:buFont typeface="Wingdings" panose="05000000000000000000" pitchFamily="2" charset="2"/>
              <a:buChar char="q"/>
              <a:defRPr>
                <a:latin typeface="Garamond" panose="02020404030301010803" pitchFamily="18" charset="0"/>
              </a:defRPr>
            </a:lvl1pPr>
            <a:lvl2pPr marL="548640" indent="-228600">
              <a:buFont typeface="Wingdings" panose="05000000000000000000" pitchFamily="2" charset="2"/>
              <a:buChar char="Ø"/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069667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8800" y="1066801"/>
            <a:ext cx="3124200" cy="5143500"/>
          </a:xfrm>
          <a:prstGeom prst="roundRect">
            <a:avLst>
              <a:gd name="adj" fmla="val 0"/>
            </a:avLst>
          </a:prstGeom>
          <a:ln w="19050" cmpd="thickThin">
            <a:solidFill>
              <a:schemeClr val="accent5">
                <a:lumMod val="75000"/>
              </a:schemeClr>
            </a:solidFill>
            <a:prstDash val="dash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Garamond" panose="02020404030301010803" pitchFamily="18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1066800"/>
            <a:ext cx="5486400" cy="5105400"/>
          </a:xfrm>
        </p:spPr>
        <p:txBody>
          <a:bodyPr vert="horz"/>
          <a:lstStyle>
            <a:lvl1pPr marL="274320" indent="-27432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  <a:defRPr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54864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>
                <a:latin typeface="Garamond" panose="02020404030301010803" pitchFamily="18" charset="0"/>
                <a:cs typeface="Times New Roman" panose="02020603050405020304" pitchFamily="18" charset="0"/>
              </a:defRPr>
            </a:lvl2pPr>
          </a:lstStyle>
          <a:p>
            <a:pPr lvl="0" eaLnBrk="1" latinLnBrk="0" hangingPunct="1"/>
            <a:r>
              <a:rPr lang="en-US" dirty="0"/>
              <a:t>Click to edit</a:t>
            </a:r>
          </a:p>
          <a:p>
            <a:pPr lvl="0" eaLnBrk="1" latinLnBrk="0" hangingPunct="1"/>
            <a:endParaRPr lang="en-US" dirty="0"/>
          </a:p>
          <a:p>
            <a:pPr lvl="0" eaLnBrk="1" latinLnBrk="0" hangingPunct="1"/>
            <a:r>
              <a:rPr lang="en-US" dirty="0" err="1"/>
              <a:t>ddd</a:t>
            </a:r>
            <a:endParaRPr lang="en-US" dirty="0"/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1" eaLnBrk="1" latinLnBrk="0" hangingPunct="1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90562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3124200"/>
            <a:ext cx="8991600" cy="3048000"/>
          </a:xfrm>
        </p:spPr>
        <p:txBody>
          <a:bodyPr vert="horz"/>
          <a:lstStyle>
            <a:lvl1pPr marL="274320" indent="-27432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  <a:defRPr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54864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>
                <a:latin typeface="Garamond" panose="02020404030301010803" pitchFamily="18" charset="0"/>
                <a:cs typeface="Times New Roman" panose="02020603050405020304" pitchFamily="18" charset="0"/>
              </a:defRPr>
            </a:lvl2pPr>
          </a:lstStyle>
          <a:p>
            <a:pPr lvl="0" eaLnBrk="1" latinLnBrk="0" hangingPunct="1"/>
            <a:r>
              <a:rPr lang="en-US" dirty="0"/>
              <a:t>Click to edit</a:t>
            </a:r>
          </a:p>
          <a:p>
            <a:pPr lvl="0" eaLnBrk="1" latinLnBrk="0" hangingPunct="1"/>
            <a:endParaRPr lang="en-US" dirty="0"/>
          </a:p>
          <a:p>
            <a:pPr lvl="0" eaLnBrk="1" latinLnBrk="0" hangingPunct="1"/>
            <a:r>
              <a:rPr lang="en-US" dirty="0" err="1"/>
              <a:t>ddd</a:t>
            </a:r>
            <a:endParaRPr lang="en-US" dirty="0"/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1" eaLnBrk="1" latinLnBrk="0" hangingPunct="1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76400" y="914401"/>
            <a:ext cx="5791200" cy="2171700"/>
          </a:xfrm>
          <a:prstGeom prst="roundRect">
            <a:avLst>
              <a:gd name="adj" fmla="val 0"/>
            </a:avLst>
          </a:prstGeom>
          <a:ln w="19050" cmpd="thickThin">
            <a:solidFill>
              <a:schemeClr val="accent5">
                <a:lumMod val="75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Garamond" panose="02020404030301010803" pitchFamily="18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7404320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3124200"/>
            <a:ext cx="8991600" cy="3048000"/>
          </a:xfrm>
        </p:spPr>
        <p:txBody>
          <a:bodyPr vert="horz"/>
          <a:lstStyle>
            <a:lvl1pPr marL="274320" indent="-27432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  <a:defRPr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54864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>
                <a:latin typeface="Garamond" panose="02020404030301010803" pitchFamily="18" charset="0"/>
                <a:cs typeface="Times New Roman" panose="02020603050405020304" pitchFamily="18" charset="0"/>
              </a:defRPr>
            </a:lvl2pPr>
          </a:lstStyle>
          <a:p>
            <a:pPr lvl="0" eaLnBrk="1" latinLnBrk="0" hangingPunct="1"/>
            <a:r>
              <a:rPr lang="en-US" dirty="0"/>
              <a:t>Click to edit</a:t>
            </a:r>
          </a:p>
          <a:p>
            <a:pPr lvl="0" eaLnBrk="1" latinLnBrk="0" hangingPunct="1"/>
            <a:endParaRPr lang="en-US" dirty="0"/>
          </a:p>
          <a:p>
            <a:pPr lvl="0" eaLnBrk="1" latinLnBrk="0" hangingPunct="1"/>
            <a:r>
              <a:rPr lang="en-US" dirty="0" err="1"/>
              <a:t>ddd</a:t>
            </a:r>
            <a:endParaRPr lang="en-US" dirty="0"/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1" eaLnBrk="1" latinLnBrk="0" hangingPunct="1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61199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2712"/>
            <a:ext cx="8762999" cy="95028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1" y="1219201"/>
            <a:ext cx="8762998" cy="5004628"/>
          </a:xfrm>
        </p:spPr>
        <p:txBody>
          <a:bodyPr/>
          <a:lstStyle>
            <a:lvl1pPr marL="171450" indent="-137160">
              <a:spcBef>
                <a:spcPts val="1000"/>
              </a:spcBef>
              <a:buFont typeface="Wingdings" panose="05000000000000000000" pitchFamily="2" charset="2"/>
              <a:buChar char="q"/>
              <a:defRPr sz="2400" b="1"/>
            </a:lvl1pPr>
            <a:lvl2pPr marL="342900" indent="-137160">
              <a:buFont typeface="Wingdings" panose="05000000000000000000" pitchFamily="2" charset="2"/>
              <a:buChar char="Ø"/>
              <a:defRPr sz="2000"/>
            </a:lvl2pPr>
            <a:lvl3pPr marL="548640" indent="-13716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223828"/>
            <a:ext cx="927653" cy="36512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/>
              <a:t>LI Suwen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23839"/>
            <a:ext cx="533399" cy="365125"/>
          </a:xfrm>
        </p:spPr>
        <p:txBody>
          <a:bodyPr/>
          <a:lstStyle>
            <a:lvl1pPr>
              <a:defRPr sz="1200"/>
            </a:lvl1pPr>
          </a:lstStyle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117D8BE-E1B2-48F8-8D2D-A2EF78F084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93383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82649" y="204958"/>
            <a:ext cx="7406640" cy="13563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57250" y="1606109"/>
            <a:ext cx="3566160" cy="4474650"/>
          </a:xfrm>
        </p:spPr>
        <p:txBody>
          <a:bodyPr/>
          <a:lstStyle>
            <a:lvl1pPr marL="171450" indent="-137160">
              <a:buFont typeface="Wingdings" panose="05000000000000000000" pitchFamily="2" charset="2"/>
              <a:buChar char="q"/>
              <a:defRPr sz="1650"/>
            </a:lvl1pPr>
            <a:lvl2pPr marL="342900" indent="-137160">
              <a:buFont typeface="Wingdings" panose="05000000000000000000" pitchFamily="2" charset="2"/>
              <a:buChar char="Ø"/>
              <a:defRPr sz="1500"/>
            </a:lvl2pPr>
            <a:lvl3pPr marL="548640" indent="-137160">
              <a:buFont typeface="Courier New" panose="02070309020205020404" pitchFamily="49" charset="0"/>
              <a:buChar char="o"/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0709" y="1561318"/>
            <a:ext cx="3566160" cy="4519442"/>
          </a:xfrm>
        </p:spPr>
        <p:txBody>
          <a:bodyPr/>
          <a:lstStyle>
            <a:lvl1pPr marL="171450" indent="-137160">
              <a:buFont typeface="Wingdings" panose="05000000000000000000" pitchFamily="2" charset="2"/>
              <a:buChar char="q"/>
              <a:defRPr sz="1650"/>
            </a:lvl1pPr>
            <a:lvl2pPr marL="342900" indent="-137160">
              <a:buFont typeface="Wingdings" panose="05000000000000000000" pitchFamily="2" charset="2"/>
              <a:buChar char="Ø"/>
              <a:defRPr sz="1500"/>
            </a:lvl2pPr>
            <a:lvl3pPr marL="548640" indent="-137160">
              <a:buFont typeface="Courier New" panose="02070309020205020404" pitchFamily="49" charset="0"/>
              <a:buChar char="o"/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86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61041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7250" y="2448992"/>
            <a:ext cx="3566160" cy="3655771"/>
          </a:xfrm>
        </p:spPr>
        <p:txBody>
          <a:bodyPr/>
          <a:lstStyle>
            <a:lvl1pPr marL="171450" indent="-137160">
              <a:buFont typeface="Wingdings" panose="05000000000000000000" pitchFamily="2" charset="2"/>
              <a:buChar char="q"/>
              <a:defRPr sz="1650"/>
            </a:lvl1pPr>
            <a:lvl2pPr marL="342900" indent="-137160">
              <a:buFont typeface="Wingdings" panose="05000000000000000000" pitchFamily="2" charset="2"/>
              <a:buChar char="Ø"/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1026" y="161041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01880" y="2448992"/>
            <a:ext cx="3566160" cy="3653610"/>
          </a:xfrm>
        </p:spPr>
        <p:txBody>
          <a:bodyPr/>
          <a:lstStyle>
            <a:lvl1pPr marL="171450" indent="-137160">
              <a:buFont typeface="Wingdings" panose="05000000000000000000" pitchFamily="2" charset="2"/>
              <a:buChar char="q"/>
              <a:defRPr sz="1650"/>
            </a:lvl1pPr>
            <a:lvl2pPr marL="342900" indent="-137160">
              <a:buFont typeface="Wingdings" panose="05000000000000000000" pitchFamily="2" charset="2"/>
              <a:buChar char="Ø"/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046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16" y="228600"/>
            <a:ext cx="7406640" cy="13563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834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9898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60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0C27-5A60-4EA5-83E1-866C279798F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962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47" y="192712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58904"/>
            <a:ext cx="7404653" cy="453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DB90C27-5A60-4EA5-83E1-866C279798F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3754" r:id="rId12"/>
    <p:sldLayoutId id="2147483763" r:id="rId13"/>
    <p:sldLayoutId id="2147483756" r:id="rId14"/>
    <p:sldLayoutId id="2147483761" r:id="rId15"/>
    <p:sldLayoutId id="2147483762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q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Wingdings" panose="05000000000000000000" pitchFamily="2" charset="2"/>
        <a:buChar char="Ø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81100"/>
            <a:ext cx="8763000" cy="1681144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Voyage </a:t>
            </a:r>
            <a:r>
              <a:rPr lang="fr-FR" sz="4000" dirty="0"/>
              <a:t>à </a:t>
            </a:r>
            <a:r>
              <a:rPr lang="en-US" sz="4000" dirty="0" err="1"/>
              <a:t>mONTPELLIER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763000" cy="1776177"/>
          </a:xfrm>
        </p:spPr>
        <p:txBody>
          <a:bodyPr>
            <a:normAutofit fontScale="92500" lnSpcReduction="10000"/>
          </a:bodyPr>
          <a:lstStyle/>
          <a:p>
            <a:endParaRPr lang="en-US" sz="3200" dirty="0"/>
          </a:p>
          <a:p>
            <a:r>
              <a:rPr lang="en-US" sz="4400" dirty="0" err="1"/>
              <a:t>Presenté</a:t>
            </a:r>
            <a:r>
              <a:rPr lang="en-US" sz="4400" dirty="0"/>
              <a:t> par Suwen LI</a:t>
            </a:r>
          </a:p>
          <a:p>
            <a:r>
              <a:rPr lang="en-US" sz="4400" dirty="0"/>
              <a:t>Le 7 novembre2017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5744759D-0EFF-4FB2-9CCE-04E00944F0F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FF2F1A7-DEC9-4619-BAD9-BDDDB4FBB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/>
          <a:stretch>
            <a:fillRect/>
          </a:stretch>
        </p:blipFill>
        <p:spPr bwMode="auto">
          <a:xfrm>
            <a:off x="7239000" y="3309956"/>
            <a:ext cx="1280160" cy="166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3">
            <a:extLst>
              <a:ext uri="{FF2B5EF4-FFF2-40B4-BE49-F238E27FC236}">
                <a16:creationId xmlns:a16="http://schemas.microsoft.com/office/drawing/2014/main" id="{33D70238-AC4B-49EC-95E6-586BAAC9A267}"/>
              </a:ext>
            </a:extLst>
          </p:cNvPr>
          <p:cNvSpPr txBox="1">
            <a:spLocks/>
          </p:cNvSpPr>
          <p:nvPr/>
        </p:nvSpPr>
        <p:spPr>
          <a:xfrm>
            <a:off x="228600" y="5090877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F2C27B-F9BC-47DD-91DB-16BA1CEE3186}"/>
              </a:ext>
            </a:extLst>
          </p:cNvPr>
          <p:cNvSpPr txBox="1">
            <a:spLocks/>
          </p:cNvSpPr>
          <p:nvPr/>
        </p:nvSpPr>
        <p:spPr>
          <a:xfrm>
            <a:off x="228600" y="109556"/>
            <a:ext cx="8763000" cy="957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357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F98A7-2AC8-4FBC-A628-6C798886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E9EAE-6FE5-4F16-A0BC-CD6A52C8038C}"/>
              </a:ext>
            </a:extLst>
          </p:cNvPr>
          <p:cNvSpPr txBox="1"/>
          <p:nvPr/>
        </p:nvSpPr>
        <p:spPr>
          <a:xfrm>
            <a:off x="2667000" y="2819400"/>
            <a:ext cx="41148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4A66AC"/>
                </a:solidFill>
                <a:effectLst>
                  <a:outerShdw blurRad="38100" dist="19050" dir="2700000" algn="tl" rotWithShape="0">
                    <a:schemeClr val="bg1">
                      <a:alpha val="40000"/>
                    </a:schemeClr>
                  </a:outerShdw>
                </a:effectLst>
              </a:rPr>
              <a:t>Merci beaucoup </a:t>
            </a:r>
            <a:r>
              <a:rPr lang="en-US" sz="6000" b="1" dirty="0">
                <a:ln w="0"/>
                <a:solidFill>
                  <a:srgbClr val="4A66AC"/>
                </a:solidFill>
                <a:effectLst>
                  <a:outerShdw blurRad="38100" dist="19050" dir="2700000" algn="tl" rotWithShape="0">
                    <a:schemeClr val="bg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858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0F27-177F-433C-8BC9-445B4F31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2712"/>
            <a:ext cx="8762999" cy="950288"/>
          </a:xfrm>
        </p:spPr>
        <p:txBody>
          <a:bodyPr/>
          <a:lstStyle/>
          <a:p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est-ce</a:t>
            </a:r>
            <a:r>
              <a:rPr lang="en-US" dirty="0"/>
              <a:t> que </a:t>
            </a:r>
            <a:r>
              <a:rPr lang="en-US" dirty="0" err="1"/>
              <a:t>c’est</a:t>
            </a:r>
            <a:r>
              <a:rPr lang="en-US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5AF1-72AE-4605-B0E2-95EB95EF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1151449"/>
            <a:ext cx="3939653" cy="5072390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sud</a:t>
            </a:r>
            <a:r>
              <a:rPr lang="en-US" sz="2800" dirty="0"/>
              <a:t> de la France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proche</a:t>
            </a:r>
            <a:r>
              <a:rPr lang="en-US" sz="2800" dirty="0"/>
              <a:t> de la </a:t>
            </a:r>
            <a:r>
              <a:rPr lang="en-US" sz="2800" dirty="0" err="1"/>
              <a:t>mer</a:t>
            </a:r>
            <a:r>
              <a:rPr lang="en-US" sz="2800" dirty="0"/>
              <a:t> </a:t>
            </a:r>
            <a:r>
              <a:rPr lang="en-US" sz="2800" dirty="0" err="1"/>
              <a:t>Méditeranée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err="1"/>
              <a:t>Espagne</a:t>
            </a:r>
            <a:r>
              <a:rPr lang="en-US" sz="2800" dirty="0"/>
              <a:t> </a:t>
            </a:r>
            <a:r>
              <a:rPr lang="fr-FR" sz="2800" dirty="0"/>
              <a:t>au sud-ouest</a:t>
            </a:r>
            <a:r>
              <a:rPr lang="en-US" sz="2800" dirty="0"/>
              <a:t>, </a:t>
            </a:r>
            <a:r>
              <a:rPr lang="en-US" sz="2800" dirty="0" err="1"/>
              <a:t>Italie</a:t>
            </a:r>
            <a:r>
              <a:rPr lang="en-US" sz="2800" dirty="0"/>
              <a:t> à </a:t>
            </a:r>
            <a:r>
              <a:rPr lang="en-US" sz="2800" dirty="0" err="1"/>
              <a:t>l’est</a:t>
            </a:r>
            <a:endParaRPr lang="en-US" sz="2800" dirty="0"/>
          </a:p>
          <a:p>
            <a:r>
              <a:rPr lang="fr-FR" sz="2800" dirty="0"/>
              <a:t> près de Marseille </a:t>
            </a:r>
          </a:p>
          <a:p>
            <a:endParaRPr lang="fr-FR" sz="2800" dirty="0"/>
          </a:p>
          <a:p>
            <a:r>
              <a:rPr lang="fr-FR" sz="2800" dirty="0"/>
              <a:t> il faut 3.5 heures de Montpellier à P</a:t>
            </a:r>
            <a:r>
              <a:rPr lang="en-US" sz="2800" dirty="0" err="1"/>
              <a:t>aris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train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633BD-B369-463C-BA3C-638F17B5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223839"/>
            <a:ext cx="533399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7056C-3220-459A-B304-CAFF581D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0725"/>
            <a:ext cx="4572000" cy="49052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172291-3EC3-4A1A-89F3-E82226CEBACE}"/>
              </a:ext>
            </a:extLst>
          </p:cNvPr>
          <p:cNvSpPr/>
          <p:nvPr/>
        </p:nvSpPr>
        <p:spPr>
          <a:xfrm>
            <a:off x="2819400" y="4648200"/>
            <a:ext cx="990600" cy="533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3032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107C-67F6-4B11-8862-3B0F67ED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fr-FR" dirty="0"/>
              <a:t>à </a:t>
            </a:r>
            <a:r>
              <a:rPr lang="en-US" dirty="0"/>
              <a:t>Montpellier?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31B85-6D7D-4D4D-B6F6-4CB98D3D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5548"/>
            <a:ext cx="8305799" cy="500462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avion</a:t>
            </a:r>
            <a:r>
              <a:rPr lang="en-US" dirty="0"/>
              <a:t> de HK à Paris</a:t>
            </a:r>
          </a:p>
          <a:p>
            <a:r>
              <a:rPr lang="en-US" dirty="0"/>
              <a:t> </a:t>
            </a:r>
            <a:r>
              <a:rPr lang="en-US" dirty="0" err="1"/>
              <a:t>escale</a:t>
            </a:r>
            <a:r>
              <a:rPr lang="en-US" dirty="0"/>
              <a:t> à Paris</a:t>
            </a:r>
          </a:p>
          <a:p>
            <a:r>
              <a:rPr lang="en-US" dirty="0"/>
              <a:t> train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avion</a:t>
            </a:r>
            <a:r>
              <a:rPr lang="en-US" dirty="0"/>
              <a:t> de Paris à</a:t>
            </a:r>
            <a:br>
              <a:rPr lang="en-US" dirty="0"/>
            </a:br>
            <a:r>
              <a:rPr lang="en-US" dirty="0" err="1"/>
              <a:t>Montplellier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coût</a:t>
            </a:r>
            <a:r>
              <a:rPr lang="en-US" dirty="0"/>
              <a:t> : 800-900€</a:t>
            </a:r>
          </a:p>
          <a:p>
            <a:r>
              <a:rPr lang="en-US" dirty="0"/>
              <a:t> </a:t>
            </a:r>
            <a:r>
              <a:rPr lang="en-US" dirty="0" err="1"/>
              <a:t>durée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 : 16.5 </a:t>
            </a:r>
            <a:r>
              <a:rPr lang="en-US" dirty="0" err="1"/>
              <a:t>heures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3C8D2-9675-46FF-9A5C-F0FC36EC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B6781-3EE6-47B0-9F10-8173C879F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694507"/>
            <a:ext cx="6858000" cy="2858693"/>
          </a:xfrm>
          <a:prstGeom prst="rect">
            <a:avLst/>
          </a:prstGeom>
        </p:spPr>
      </p:pic>
      <p:pic>
        <p:nvPicPr>
          <p:cNvPr id="2052" name="Picture 4" descr="air france的圖片搜尋結果">
            <a:extLst>
              <a:ext uri="{FF2B5EF4-FFF2-40B4-BE49-F238E27FC236}">
                <a16:creationId xmlns:a16="http://schemas.microsoft.com/office/drawing/2014/main" id="{529E562C-F220-447D-B7A9-E1B058E6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4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0F27-177F-433C-8BC9-445B4F31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2712"/>
            <a:ext cx="8762999" cy="950288"/>
          </a:xfrm>
        </p:spPr>
        <p:txBody>
          <a:bodyPr/>
          <a:lstStyle/>
          <a:p>
            <a:r>
              <a:rPr lang="en-US"/>
              <a:t>Place de la Comédie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5AF1-72AE-4605-B0E2-95EB95EF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587853" cy="5309439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dans</a:t>
            </a:r>
            <a:r>
              <a:rPr lang="en-US" sz="2800" dirty="0"/>
              <a:t> le </a:t>
            </a:r>
            <a:r>
              <a:rPr lang="en-US" sz="2800" dirty="0" err="1"/>
              <a:t>centre-ville</a:t>
            </a:r>
            <a:endParaRPr lang="en-US" sz="2800" dirty="0"/>
          </a:p>
          <a:p>
            <a:r>
              <a:rPr lang="en-US" sz="2800" dirty="0"/>
              <a:t> date de 1755</a:t>
            </a:r>
          </a:p>
          <a:p>
            <a:r>
              <a:rPr lang="en-US" sz="2800" dirty="0"/>
              <a:t> </a:t>
            </a:r>
            <a:r>
              <a:rPr lang="fr-FR" sz="2800" dirty="0"/>
              <a:t>l'endroit le plus populaire à visiter</a:t>
            </a:r>
            <a:endParaRPr lang="en-US" sz="2800" b="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633BD-B369-463C-BA3C-638F17B5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223839"/>
            <a:ext cx="533399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2" descr="Place de la Comédie © Place de la Comédie - Ville de Montpellier">
            <a:extLst>
              <a:ext uri="{FF2B5EF4-FFF2-40B4-BE49-F238E27FC236}">
                <a16:creationId xmlns:a16="http://schemas.microsoft.com/office/drawing/2014/main" id="{8CE06C3A-98E0-4C2B-AAB2-4F5507FB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26" y="2438400"/>
            <a:ext cx="6858000" cy="406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6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0F27-177F-433C-8BC9-445B4F31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2712"/>
            <a:ext cx="8762999" cy="950288"/>
          </a:xfrm>
        </p:spPr>
        <p:txBody>
          <a:bodyPr/>
          <a:lstStyle/>
          <a:p>
            <a:r>
              <a:rPr lang="fr-FR" dirty="0"/>
              <a:t>Trois Grâces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5AF1-72AE-4605-B0E2-95EB95EF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1151449"/>
            <a:ext cx="3939653" cy="5072390"/>
          </a:xfrm>
        </p:spPr>
        <p:txBody>
          <a:bodyPr>
            <a:normAutofit/>
          </a:bodyPr>
          <a:lstStyle/>
          <a:p>
            <a:r>
              <a:rPr lang="fr-FR" sz="2800" dirty="0"/>
              <a:t> installée sur la Place de la Comédie à la fin des années 1790</a:t>
            </a:r>
          </a:p>
          <a:p>
            <a:r>
              <a:rPr lang="fr-FR" sz="2800" dirty="0"/>
              <a:t> dans la mythologie grecque, les Trois Grâces sont Aglaé, Euphrosyne et Thalie</a:t>
            </a:r>
          </a:p>
          <a:p>
            <a:r>
              <a:rPr lang="fr-FR" sz="2800" dirty="0"/>
              <a:t> fontaine surmonté</a:t>
            </a:r>
            <a:r>
              <a:rPr lang="en-US" sz="2800" dirty="0"/>
              <a:t>e </a:t>
            </a:r>
            <a:r>
              <a:rPr lang="en-US" sz="2800" dirty="0" err="1"/>
              <a:t>d’une</a:t>
            </a:r>
            <a:r>
              <a:rPr lang="en-US" sz="2800" dirty="0"/>
              <a:t> sculpture</a:t>
            </a:r>
            <a:endParaRPr lang="fr-FR" sz="2800" dirty="0"/>
          </a:p>
          <a:p>
            <a:r>
              <a:rPr lang="fr-FR" sz="2800" dirty="0"/>
              <a:t> longueur : 230 m</a:t>
            </a:r>
          </a:p>
          <a:p>
            <a:r>
              <a:rPr lang="fr-FR" sz="2800" dirty="0"/>
              <a:t> largeur : 50 m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633BD-B369-463C-BA3C-638F17B5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223839"/>
            <a:ext cx="533399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A large stone statue in front of a building&#10;&#10;Description generated with high confidence">
            <a:extLst>
              <a:ext uri="{FF2B5EF4-FFF2-40B4-BE49-F238E27FC236}">
                <a16:creationId xmlns:a16="http://schemas.microsoft.com/office/drawing/2014/main" id="{5A908A5B-AD10-4F10-AE04-DEBA92C43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1487"/>
            <a:ext cx="3864469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5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0F27-177F-433C-8BC9-445B4F31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2712"/>
            <a:ext cx="8762999" cy="950288"/>
          </a:xfrm>
        </p:spPr>
        <p:txBody>
          <a:bodyPr/>
          <a:lstStyle/>
          <a:p>
            <a:r>
              <a:rPr lang="en-US" dirty="0"/>
              <a:t>Performances </a:t>
            </a:r>
            <a:r>
              <a:rPr lang="en-US" dirty="0" err="1"/>
              <a:t>artistiques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5AF1-72AE-4605-B0E2-95EB95EF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1449"/>
            <a:ext cx="3939653" cy="5072390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diverses</a:t>
            </a:r>
            <a:r>
              <a:rPr lang="en-US" sz="2800" dirty="0"/>
              <a:t> </a:t>
            </a:r>
            <a:r>
              <a:rPr lang="en-US" sz="2800" dirty="0" err="1"/>
              <a:t>activités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err="1"/>
              <a:t>musique</a:t>
            </a:r>
            <a:r>
              <a:rPr lang="en-US" sz="2800" dirty="0"/>
              <a:t> (fanfare, </a:t>
            </a:r>
            <a:r>
              <a:rPr lang="en-US" sz="2800" dirty="0" err="1"/>
              <a:t>guitare</a:t>
            </a:r>
            <a:r>
              <a:rPr lang="en-US" sz="2800" dirty="0"/>
              <a:t>) et </a:t>
            </a:r>
            <a:r>
              <a:rPr lang="en-US" sz="2800" dirty="0" err="1"/>
              <a:t>danse</a:t>
            </a:r>
            <a:endParaRPr lang="en-US" sz="2800" dirty="0"/>
          </a:p>
          <a:p>
            <a:r>
              <a:rPr lang="en-US" sz="2800" dirty="0"/>
              <a:t> mime-statue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633BD-B369-463C-BA3C-638F17B5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223839"/>
            <a:ext cx="533399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8321C-82F5-4BBA-AABA-F1B7564E0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6" y="3030956"/>
            <a:ext cx="5029200" cy="2828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54258A-EA89-4AB4-82E7-F15E2A5B6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r="26264" b="2"/>
          <a:stretch/>
        </p:blipFill>
        <p:spPr>
          <a:xfrm>
            <a:off x="5486400" y="2600613"/>
            <a:ext cx="3200400" cy="325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0F27-177F-433C-8BC9-445B4F31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2712"/>
            <a:ext cx="8762999" cy="950288"/>
          </a:xfrm>
        </p:spPr>
        <p:txBody>
          <a:bodyPr/>
          <a:lstStyle/>
          <a:p>
            <a:r>
              <a:rPr lang="en-US" dirty="0"/>
              <a:t>Style de vie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5AF1-72AE-4605-B0E2-95EB95EF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151449"/>
            <a:ext cx="4473053" cy="5072390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confortable</a:t>
            </a:r>
            <a:r>
              <a:rPr lang="en-US" sz="2800" dirty="0"/>
              <a:t>, </a:t>
            </a:r>
            <a:r>
              <a:rPr lang="en-US" sz="2800" dirty="0" err="1"/>
              <a:t>enjoué</a:t>
            </a:r>
            <a:r>
              <a:rPr lang="en-US" sz="2800" dirty="0"/>
              <a:t>, d</a:t>
            </a:r>
            <a:r>
              <a:rPr lang="fr-FR" sz="2800" dirty="0"/>
              <a:t>é</a:t>
            </a:r>
            <a:r>
              <a:rPr lang="en-US" sz="2800" dirty="0" err="1"/>
              <a:t>tendu</a:t>
            </a:r>
            <a:r>
              <a:rPr lang="en-US" sz="2800" dirty="0"/>
              <a:t>… </a:t>
            </a:r>
          </a:p>
          <a:p>
            <a:r>
              <a:rPr lang="en-US" sz="2800" dirty="0"/>
              <a:t> et </a:t>
            </a:r>
            <a:r>
              <a:rPr lang="en-US" sz="2800" dirty="0" err="1"/>
              <a:t>sportif</a:t>
            </a:r>
            <a:r>
              <a:rPr lang="en-US" sz="2800" dirty="0"/>
              <a:t> (Montpellier </a:t>
            </a:r>
            <a:r>
              <a:rPr lang="en-US" sz="2800" dirty="0" err="1"/>
              <a:t>Hérault</a:t>
            </a:r>
            <a:r>
              <a:rPr lang="en-US" sz="2800" dirty="0"/>
              <a:t> Sport Club)</a:t>
            </a:r>
          </a:p>
          <a:p>
            <a:r>
              <a:rPr lang="en-US" sz="2800" dirty="0"/>
              <a:t>Esplanade de Charles de Gaulle 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633BD-B369-463C-BA3C-638F17B5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223839"/>
            <a:ext cx="533399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 group of people walking down a street next to a tree&#10;&#10;Description generated with very high confidence">
            <a:extLst>
              <a:ext uri="{FF2B5EF4-FFF2-40B4-BE49-F238E27FC236}">
                <a16:creationId xmlns:a16="http://schemas.microsoft.com/office/drawing/2014/main" id="{9E3B0C02-D11D-4E21-ABAA-04E61A540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2158685"/>
            <a:ext cx="3657600" cy="2711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659397-A99E-4172-90DC-5919B86BA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654" y="3968551"/>
            <a:ext cx="3657600" cy="24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7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4FF5-92E0-4B10-A999-A763D1FE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climat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9F636E-57FB-4826-B114-E0697C890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7176"/>
            <a:ext cx="4754880" cy="35661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2C5A8-3A57-4BC3-BBCE-395596C8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25C06-A3BA-4E4C-9C93-3C63BDCBD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71976"/>
            <a:ext cx="4754880" cy="268122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71A300-78EF-41AA-BF9D-445FB48E2F7B}"/>
              </a:ext>
            </a:extLst>
          </p:cNvPr>
          <p:cNvSpPr txBox="1">
            <a:spLocks/>
          </p:cNvSpPr>
          <p:nvPr/>
        </p:nvSpPr>
        <p:spPr>
          <a:xfrm>
            <a:off x="4972052" y="2043176"/>
            <a:ext cx="4248148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 beaucoup de </a:t>
            </a:r>
            <a:r>
              <a:rPr lang="en-US" sz="2800" dirty="0" err="1"/>
              <a:t>soleil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err="1"/>
              <a:t>climat</a:t>
            </a:r>
            <a:r>
              <a:rPr lang="en-US" sz="2800" dirty="0"/>
              <a:t> </a:t>
            </a:r>
            <a:r>
              <a:rPr lang="en-US" sz="2800" dirty="0" err="1"/>
              <a:t>méditerranéen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err="1"/>
              <a:t>l’hiver</a:t>
            </a:r>
            <a:r>
              <a:rPr lang="en-US" sz="2800" dirty="0"/>
              <a:t>: </a:t>
            </a:r>
            <a:r>
              <a:rPr lang="en-US" sz="2800" dirty="0" err="1"/>
              <a:t>doux</a:t>
            </a:r>
            <a:r>
              <a:rPr lang="en-US" sz="2800" dirty="0"/>
              <a:t>, </a:t>
            </a:r>
            <a:r>
              <a:rPr lang="en-US" sz="2800" dirty="0" err="1"/>
              <a:t>humide</a:t>
            </a:r>
            <a:r>
              <a:rPr lang="en-US" sz="2800" dirty="0"/>
              <a:t>;      </a:t>
            </a:r>
            <a:r>
              <a:rPr lang="en-US" sz="2800" dirty="0" err="1"/>
              <a:t>l’été</a:t>
            </a:r>
            <a:r>
              <a:rPr lang="en-US" sz="2800" dirty="0"/>
              <a:t>: </a:t>
            </a:r>
            <a:r>
              <a:rPr lang="en-US" sz="2800" dirty="0" err="1"/>
              <a:t>chaud</a:t>
            </a:r>
            <a:r>
              <a:rPr lang="en-US" sz="2800" dirty="0"/>
              <a:t>, sec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juillet</a:t>
            </a:r>
            <a:r>
              <a:rPr lang="en-US" sz="2800" dirty="0"/>
              <a:t>: 24°C; </a:t>
            </a:r>
            <a:br>
              <a:rPr lang="en-US" sz="2800" dirty="0"/>
            </a:br>
            <a:r>
              <a:rPr lang="en-US" sz="2800" dirty="0"/>
              <a:t>   </a:t>
            </a:r>
            <a:r>
              <a:rPr lang="en-US" sz="2800" dirty="0" err="1"/>
              <a:t>janvier</a:t>
            </a:r>
            <a:r>
              <a:rPr lang="en-US" sz="2800" dirty="0"/>
              <a:t>: 7°C</a:t>
            </a:r>
          </a:p>
        </p:txBody>
      </p:sp>
    </p:spTree>
    <p:extLst>
      <p:ext uri="{BB962C8B-B14F-4D97-AF65-F5344CB8AC3E}">
        <p14:creationId xmlns:p14="http://schemas.microsoft.com/office/powerpoint/2010/main" val="10411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0F27-177F-433C-8BC9-445B4F31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2712"/>
            <a:ext cx="8762999" cy="950288"/>
          </a:xfrm>
        </p:spPr>
        <p:txBody>
          <a:bodyPr/>
          <a:lstStyle/>
          <a:p>
            <a:r>
              <a:rPr lang="en-US" dirty="0"/>
              <a:t>Tramway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633BD-B369-463C-BA3C-638F17B5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223839"/>
            <a:ext cx="533399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818B1-EF63-4819-9370-411A07A40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00876"/>
            <a:ext cx="3200400" cy="3195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3A8602-E276-4FF7-BD06-9131B680D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55781"/>
            <a:ext cx="4572000" cy="2578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91FD39-BDEF-4BE2-952A-8761084B7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969229"/>
            <a:ext cx="3657600" cy="2254610"/>
          </a:xfrm>
          <a:prstGeom prst="rect">
            <a:avLst/>
          </a:prstGeom>
        </p:spPr>
      </p:pic>
      <p:pic>
        <p:nvPicPr>
          <p:cNvPr id="3074" name="Picture 2" descr="montpellier méditerranée airport public transports access map">
            <a:extLst>
              <a:ext uri="{FF2B5EF4-FFF2-40B4-BE49-F238E27FC236}">
                <a16:creationId xmlns:a16="http://schemas.microsoft.com/office/drawing/2014/main" id="{A35537E9-FED8-4672-B889-B163C625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98" y="1042901"/>
            <a:ext cx="5486400" cy="26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014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27617</TotalTime>
  <Words>225</Words>
  <Application>Microsoft Office PowerPoint</Application>
  <PresentationFormat>Affichage à l'écran (4:3)</PresentationFormat>
  <Paragraphs>56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Calibri</vt:lpstr>
      <vt:lpstr>Corbel</vt:lpstr>
      <vt:lpstr>Courier New</vt:lpstr>
      <vt:lpstr>Garamond</vt:lpstr>
      <vt:lpstr>Times New Roman</vt:lpstr>
      <vt:lpstr>Wingdings</vt:lpstr>
      <vt:lpstr>Basis</vt:lpstr>
      <vt:lpstr>Voyage à mONTPELLIER</vt:lpstr>
      <vt:lpstr>Où est-ce que c’est ?</vt:lpstr>
      <vt:lpstr>Comment aller à Montpellier?</vt:lpstr>
      <vt:lpstr>Place de la Comédie</vt:lpstr>
      <vt:lpstr>Trois Grâces</vt:lpstr>
      <vt:lpstr>Performances artistiques</vt:lpstr>
      <vt:lpstr>Style de vie</vt:lpstr>
      <vt:lpstr>Le climat</vt:lpstr>
      <vt:lpstr>Tramway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Nicolas</cp:lastModifiedBy>
  <cp:revision>2500</cp:revision>
  <dcterms:created xsi:type="dcterms:W3CDTF">2013-04-21T14:54:23Z</dcterms:created>
  <dcterms:modified xsi:type="dcterms:W3CDTF">2017-11-06T13:51:54Z</dcterms:modified>
</cp:coreProperties>
</file>