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3"/>
    <p:restoredTop sz="94643"/>
  </p:normalViewPr>
  <p:slideViewPr>
    <p:cSldViewPr snapToGrid="0" snapToObjects="1">
      <p:cViewPr varScale="1">
        <p:scale>
          <a:sx n="93" d="100"/>
          <a:sy n="93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C6AB-3E30-BA48-9BF8-8498BCA74A6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2C78-02D2-E648-B99E-D99F5FA2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1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C6AB-3E30-BA48-9BF8-8498BCA74A6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2C78-02D2-E648-B99E-D99F5FA2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4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C6AB-3E30-BA48-9BF8-8498BCA74A6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2C78-02D2-E648-B99E-D99F5FA2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0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C6AB-3E30-BA48-9BF8-8498BCA74A6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2C78-02D2-E648-B99E-D99F5FA2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C6AB-3E30-BA48-9BF8-8498BCA74A6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2C78-02D2-E648-B99E-D99F5FA2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C6AB-3E30-BA48-9BF8-8498BCA74A6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2C78-02D2-E648-B99E-D99F5FA2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C6AB-3E30-BA48-9BF8-8498BCA74A6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2C78-02D2-E648-B99E-D99F5FA2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8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C6AB-3E30-BA48-9BF8-8498BCA74A6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2C78-02D2-E648-B99E-D99F5FA2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2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C6AB-3E30-BA48-9BF8-8498BCA74A6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2C78-02D2-E648-B99E-D99F5FA2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4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C6AB-3E30-BA48-9BF8-8498BCA74A6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2C78-02D2-E648-B99E-D99F5FA2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7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C6AB-3E30-BA48-9BF8-8498BCA74A6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2C78-02D2-E648-B99E-D99F5FA2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9C6AB-3E30-BA48-9BF8-8498BCA74A6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2C78-02D2-E648-B99E-D99F5FA2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Introduction </a:t>
            </a:r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à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la rumba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ea typeface="Adobe Fangsong Std R" charset="-122"/>
                <a:cs typeface="Adobe Fangsong Std R" charset="-122"/>
              </a:rPr>
              <a:t>Albert, le 14 </a:t>
            </a:r>
            <a:r>
              <a:rPr lang="en-US" altLang="zh-CN" dirty="0" err="1" smtClean="0">
                <a:ea typeface="Adobe Fangsong Std R" charset="-122"/>
                <a:cs typeface="Adobe Fangsong Std R" charset="-122"/>
              </a:rPr>
              <a:t>novembre</a:t>
            </a:r>
            <a:endParaRPr lang="en-US" dirty="0">
              <a:ea typeface="Adobe Fangsong Std R" charset="-122"/>
              <a:cs typeface="Adobe Fangsong Std R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59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772" y="283904"/>
            <a:ext cx="10515600" cy="4351338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i="1" dirty="0" smtClean="0"/>
              <a:t>rumba</a:t>
            </a:r>
            <a:r>
              <a:rPr lang="en-US" dirty="0" smtClean="0"/>
              <a:t> </a:t>
            </a:r>
            <a:r>
              <a:rPr lang="en-US" dirty="0" err="1"/>
              <a:t>est</a:t>
            </a:r>
            <a:r>
              <a:rPr lang="en-US" dirty="0"/>
              <a:t> un style qui fait </a:t>
            </a:r>
            <a:r>
              <a:rPr lang="en-US" dirty="0" err="1"/>
              <a:t>partie</a:t>
            </a:r>
            <a:r>
              <a:rPr lang="en-US" dirty="0"/>
              <a:t> du flamenco et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populaire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tout type de fêtes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C'est</a:t>
            </a:r>
            <a:r>
              <a:rPr lang="en-US" dirty="0"/>
              <a:t> un style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rythmique</a:t>
            </a:r>
            <a:r>
              <a:rPr lang="en-US" dirty="0"/>
              <a:t> et qui se </a:t>
            </a:r>
            <a:r>
              <a:rPr lang="en-US" dirty="0" err="1"/>
              <a:t>danse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 smtClean="0"/>
              <a:t>bien</a:t>
            </a:r>
            <a:r>
              <a:rPr lang="en-US" altLang="zh-CN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48" y="2317751"/>
            <a:ext cx="5935663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0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39" y="489209"/>
            <a:ext cx="10515600" cy="4351338"/>
          </a:xfrm>
        </p:spPr>
        <p:txBody>
          <a:bodyPr/>
          <a:lstStyle/>
          <a:p>
            <a:r>
              <a:rPr lang="en-US" dirty="0" err="1"/>
              <a:t>Laissant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part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l'improvisation</a:t>
            </a:r>
            <a:r>
              <a:rPr lang="en-US" dirty="0"/>
              <a:t>, la "rumba" se </a:t>
            </a:r>
            <a:r>
              <a:rPr lang="en-US" dirty="0" err="1"/>
              <a:t>caractérise</a:t>
            </a:r>
            <a:r>
              <a:rPr lang="en-US" dirty="0"/>
              <a:t> par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liberté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007" y="1585912"/>
            <a:ext cx="6415864" cy="454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1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65" y="443392"/>
            <a:ext cx="10515600" cy="4351338"/>
          </a:xfrm>
        </p:spPr>
        <p:txBody>
          <a:bodyPr/>
          <a:lstStyle/>
          <a:p>
            <a:r>
              <a:rPr lang="en-US" dirty="0" err="1"/>
              <a:t>C'est</a:t>
            </a:r>
            <a:r>
              <a:rPr lang="en-US" dirty="0"/>
              <a:t> un style </a:t>
            </a:r>
            <a:r>
              <a:rPr lang="en-US" dirty="0" err="1"/>
              <a:t>plein</a:t>
            </a:r>
            <a:r>
              <a:rPr lang="en-US" dirty="0"/>
              <a:t> de passion, </a:t>
            </a:r>
            <a:r>
              <a:rPr lang="en-US" dirty="0" err="1"/>
              <a:t>emprunts</a:t>
            </a:r>
            <a:r>
              <a:rPr lang="en-US" dirty="0"/>
              <a:t> de </a:t>
            </a:r>
            <a:r>
              <a:rPr lang="en-US" dirty="0" err="1"/>
              <a:t>mouvements</a:t>
            </a:r>
            <a:r>
              <a:rPr lang="en-US" dirty="0"/>
              <a:t> </a:t>
            </a:r>
            <a:r>
              <a:rPr lang="en-US" dirty="0" err="1"/>
              <a:t>impétueux</a:t>
            </a:r>
            <a:r>
              <a:rPr lang="en-US" dirty="0"/>
              <a:t>, qui </a:t>
            </a:r>
            <a:r>
              <a:rPr lang="en-US" dirty="0" err="1"/>
              <a:t>s'accélèrent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mesure</a:t>
            </a:r>
            <a:r>
              <a:rPr lang="en-US" dirty="0"/>
              <a:t> que les paroles </a:t>
            </a:r>
            <a:r>
              <a:rPr lang="en-US" dirty="0" err="1"/>
              <a:t>s'approchent</a:t>
            </a:r>
            <a:r>
              <a:rPr lang="en-US" dirty="0"/>
              <a:t> du refrain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1479550"/>
            <a:ext cx="7631155" cy="44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C‘est</a:t>
            </a:r>
            <a:r>
              <a:rPr lang="en-US" dirty="0" smtClean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moment que </a:t>
            </a:r>
            <a:r>
              <a:rPr lang="en-US" dirty="0" err="1" smtClean="0"/>
              <a:t>s’exécutent</a:t>
            </a:r>
            <a:r>
              <a:rPr lang="en-US" dirty="0" smtClean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 smtClean="0"/>
              <a:t>qu‘on</a:t>
            </a:r>
            <a:r>
              <a:rPr lang="en-US" dirty="0" smtClean="0"/>
              <a:t> </a:t>
            </a:r>
            <a:r>
              <a:rPr lang="en-US" dirty="0" err="1"/>
              <a:t>appelle</a:t>
            </a:r>
            <a:r>
              <a:rPr lang="en-US" dirty="0"/>
              <a:t> les </a:t>
            </a:r>
            <a:r>
              <a:rPr lang="en-US" dirty="0" smtClean="0"/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remates</a:t>
            </a:r>
            <a:r>
              <a:rPr lang="en-US" dirty="0" smtClean="0"/>
              <a:t>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Basic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Steps</a:t>
            </a:r>
            <a:r>
              <a:rPr lang="en-US" altLang="zh-CN" dirty="0"/>
              <a:t>/</a:t>
            </a:r>
            <a:r>
              <a:rPr lang="en-US" dirty="0" err="1" smtClean="0"/>
              <a:t>couronnements</a:t>
            </a:r>
            <a:r>
              <a:rPr lang="en-US" dirty="0" smtClean="0"/>
              <a:t> </a:t>
            </a:r>
            <a:r>
              <a:rPr lang="en-US" dirty="0" err="1"/>
              <a:t>finaux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Exemple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https://</a:t>
            </a:r>
            <a:r>
              <a:rPr lang="en-US" altLang="zh-CN" dirty="0" err="1" smtClean="0"/>
              <a:t>www.youtube.com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watch?v</a:t>
            </a:r>
            <a:r>
              <a:rPr lang="en-US" altLang="zh-CN" dirty="0" smtClean="0"/>
              <a:t>=Qgwyiyvz6FI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99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105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Abadi MT Condensed Extra Bold</vt:lpstr>
      <vt:lpstr>Adobe Fangsong Std R</vt:lpstr>
      <vt:lpstr>Arial</vt:lpstr>
      <vt:lpstr>Calibri</vt:lpstr>
      <vt:lpstr>Calibri Light</vt:lpstr>
      <vt:lpstr>DengXian</vt:lpstr>
      <vt:lpstr>Office Theme</vt:lpstr>
      <vt:lpstr>Introduction à la rumba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Rumba</dc:title>
  <dc:creator>Haoran LEI</dc:creator>
  <cp:lastModifiedBy>HOPKINS, Mark</cp:lastModifiedBy>
  <cp:revision>6</cp:revision>
  <dcterms:created xsi:type="dcterms:W3CDTF">2017-11-13T18:02:09Z</dcterms:created>
  <dcterms:modified xsi:type="dcterms:W3CDTF">2017-12-18T10:33:00Z</dcterms:modified>
</cp:coreProperties>
</file>