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3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487-F432-4A5B-A2CD-D1112C0B6979}" type="datetimeFigureOut">
              <a:rPr lang="en-IN" smtClean="0"/>
              <a:t>19-11-2018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A235-48F8-4388-88A7-BDCD6A7DC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267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487-F432-4A5B-A2CD-D1112C0B6979}" type="datetimeFigureOut">
              <a:rPr lang="en-IN" smtClean="0"/>
              <a:t>19-11-2018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A235-48F8-4388-88A7-BDCD6A7DC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24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487-F432-4A5B-A2CD-D1112C0B6979}" type="datetimeFigureOut">
              <a:rPr lang="en-IN" smtClean="0"/>
              <a:t>19-11-2018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A235-48F8-4388-88A7-BDCD6A7DC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467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487-F432-4A5B-A2CD-D1112C0B6979}" type="datetimeFigureOut">
              <a:rPr lang="en-IN" smtClean="0"/>
              <a:t>19-11-2018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A235-48F8-4388-88A7-BDCD6A7DC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509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487-F432-4A5B-A2CD-D1112C0B6979}" type="datetimeFigureOut">
              <a:rPr lang="en-IN" smtClean="0"/>
              <a:t>19-11-2018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A235-48F8-4388-88A7-BDCD6A7DC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62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487-F432-4A5B-A2CD-D1112C0B6979}" type="datetimeFigureOut">
              <a:rPr lang="en-IN" smtClean="0"/>
              <a:t>19-11-2018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A235-48F8-4388-88A7-BDCD6A7DC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278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487-F432-4A5B-A2CD-D1112C0B6979}" type="datetimeFigureOut">
              <a:rPr lang="en-IN" smtClean="0"/>
              <a:t>19-11-2018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A235-48F8-4388-88A7-BDCD6A7DC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843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487-F432-4A5B-A2CD-D1112C0B6979}" type="datetimeFigureOut">
              <a:rPr lang="en-IN" smtClean="0"/>
              <a:t>19-11-2018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A235-48F8-4388-88A7-BDCD6A7DC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789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487-F432-4A5B-A2CD-D1112C0B6979}" type="datetimeFigureOut">
              <a:rPr lang="en-IN" smtClean="0"/>
              <a:t>19-11-2018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A235-48F8-4388-88A7-BDCD6A7DC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00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487-F432-4A5B-A2CD-D1112C0B6979}" type="datetimeFigureOut">
              <a:rPr lang="en-IN" smtClean="0"/>
              <a:t>19-11-2018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A235-48F8-4388-88A7-BDCD6A7DC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628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487-F432-4A5B-A2CD-D1112C0B6979}" type="datetimeFigureOut">
              <a:rPr lang="en-IN" smtClean="0"/>
              <a:t>19-11-2018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A235-48F8-4388-88A7-BDCD6A7DC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697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6487-F432-4A5B-A2CD-D1112C0B6979}" type="datetimeFigureOut">
              <a:rPr lang="en-IN" smtClean="0"/>
              <a:t>19-11-2018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BA235-48F8-4388-88A7-BDCD6A7DC8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755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7200" dirty="0" smtClean="0">
                <a:latin typeface="Gill Sans MT" panose="020B0502020104020203" pitchFamily="34" charset="0"/>
              </a:rPr>
              <a:t>Le col </a:t>
            </a:r>
            <a:r>
              <a:rPr lang="en-IN" sz="7200" dirty="0" err="1" smtClean="0">
                <a:latin typeface="Gill Sans MT" panose="020B0502020104020203" pitchFamily="34" charset="0"/>
              </a:rPr>
              <a:t>Hampta</a:t>
            </a:r>
            <a:endParaRPr lang="en-IN" sz="7200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Ma </a:t>
            </a:r>
            <a:r>
              <a:rPr lang="fr-FR" dirty="0" smtClean="0"/>
              <a:t>randonnée entre les montagnes aux </a:t>
            </a:r>
            <a:r>
              <a:rPr lang="fr-FR" dirty="0" err="1" smtClean="0"/>
              <a:t>Himalayas</a:t>
            </a:r>
            <a:r>
              <a:rPr lang="fr-FR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30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ill Sans MT" panose="020B0502020104020203" pitchFamily="34" charset="0"/>
              </a:rPr>
              <a:t>AMS et HAPE</a:t>
            </a: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Gill Sans MT" panose="020B0502020104020203" pitchFamily="34" charset="0"/>
              </a:rPr>
              <a:t>Le m</a:t>
            </a:r>
            <a:r>
              <a:rPr lang="fr-FR" dirty="0" smtClean="0">
                <a:latin typeface="Gill Sans MT" panose="020B0502020104020203" pitchFamily="34" charset="0"/>
              </a:rPr>
              <a:t>al </a:t>
            </a:r>
            <a:r>
              <a:rPr lang="fr-FR" dirty="0" smtClean="0">
                <a:latin typeface="Gill Sans MT" panose="020B0502020104020203" pitchFamily="34" charset="0"/>
              </a:rPr>
              <a:t>de tête </a:t>
            </a:r>
          </a:p>
          <a:p>
            <a:r>
              <a:rPr lang="fr-FR" dirty="0" smtClean="0">
                <a:latin typeface="Gill Sans MT" panose="020B0502020104020203" pitchFamily="34" charset="0"/>
              </a:rPr>
              <a:t>La p</a:t>
            </a:r>
            <a:r>
              <a:rPr lang="fr-FR" dirty="0" smtClean="0">
                <a:latin typeface="Gill Sans MT" panose="020B0502020104020203" pitchFamily="34" charset="0"/>
              </a:rPr>
              <a:t>erte </a:t>
            </a:r>
            <a:r>
              <a:rPr lang="fr-FR" dirty="0">
                <a:latin typeface="Gill Sans MT" panose="020B0502020104020203" pitchFamily="34" charset="0"/>
              </a:rPr>
              <a:t>d’appétit </a:t>
            </a:r>
            <a:endParaRPr lang="fr-FR" dirty="0" smtClean="0">
              <a:latin typeface="Gill Sans MT" panose="020B0502020104020203" pitchFamily="34" charset="0"/>
            </a:endParaRPr>
          </a:p>
          <a:p>
            <a:r>
              <a:rPr lang="fr-FR" dirty="0" smtClean="0">
                <a:latin typeface="Gill Sans MT" panose="020B0502020104020203" pitchFamily="34" charset="0"/>
              </a:rPr>
              <a:t>La nausée</a:t>
            </a:r>
          </a:p>
          <a:p>
            <a:endParaRPr lang="fr-FR" dirty="0">
              <a:latin typeface="Gill Sans MT" panose="020B0502020104020203" pitchFamily="34" charset="0"/>
            </a:endParaRPr>
          </a:p>
          <a:p>
            <a:r>
              <a:rPr lang="fr-FR" dirty="0" smtClean="0">
                <a:latin typeface="Gill Sans MT" panose="020B0502020104020203" pitchFamily="34" charset="0"/>
              </a:rPr>
              <a:t>La faiblesse </a:t>
            </a:r>
            <a:r>
              <a:rPr lang="fr-FR" dirty="0" smtClean="0">
                <a:latin typeface="Gill Sans MT" panose="020B0502020104020203" pitchFamily="34" charset="0"/>
              </a:rPr>
              <a:t>grave</a:t>
            </a:r>
            <a:r>
              <a:rPr lang="fr-FR" dirty="0" smtClean="0">
                <a:latin typeface="Gill Sans MT" panose="020B0502020104020203" pitchFamily="34" charset="0"/>
              </a:rPr>
              <a:t> </a:t>
            </a:r>
            <a:endParaRPr lang="fr-FR" dirty="0" smtClean="0">
              <a:latin typeface="Gill Sans MT" panose="020B0502020104020203" pitchFamily="34" charset="0"/>
            </a:endParaRPr>
          </a:p>
          <a:p>
            <a:r>
              <a:rPr lang="fr-FR" dirty="0" smtClean="0">
                <a:latin typeface="Gill Sans MT" panose="020B0502020104020203" pitchFamily="34" charset="0"/>
              </a:rPr>
              <a:t>La tension artérielle basse  </a:t>
            </a:r>
          </a:p>
          <a:p>
            <a:r>
              <a:rPr lang="fr-FR" dirty="0" smtClean="0">
                <a:latin typeface="Gill Sans MT" panose="020B0502020104020203" pitchFamily="34" charset="0"/>
              </a:rPr>
              <a:t>Les problèmes de respiration </a:t>
            </a:r>
          </a:p>
          <a:p>
            <a:endParaRPr lang="fr-FR" dirty="0" smtClean="0">
              <a:latin typeface="Gill Sans MT" panose="020B0502020104020203" pitchFamily="34" charset="0"/>
            </a:endParaRPr>
          </a:p>
          <a:p>
            <a:endParaRPr lang="fr-FR" dirty="0" smtClean="0">
              <a:latin typeface="Gill Sans MT" panose="020B0502020104020203" pitchFamily="34" charset="0"/>
            </a:endParaRPr>
          </a:p>
          <a:p>
            <a:endParaRPr lang="fr-FR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8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1"/>
          <a:stretch/>
        </p:blipFill>
        <p:spPr>
          <a:xfrm>
            <a:off x="1249017" y="155715"/>
            <a:ext cx="9693965" cy="6562938"/>
          </a:xfrm>
        </p:spPr>
      </p:pic>
    </p:spTree>
    <p:extLst>
      <p:ext uri="{BB962C8B-B14F-4D97-AF65-F5344CB8AC3E}">
        <p14:creationId xmlns:p14="http://schemas.microsoft.com/office/powerpoint/2010/main" val="15754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ill Sans MT" panose="020B0502020104020203" pitchFamily="34" charset="0"/>
              </a:rPr>
              <a:t>Mon expérience  </a:t>
            </a: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Gill Sans MT" panose="020B0502020104020203" pitchFamily="34" charset="0"/>
              </a:rPr>
              <a:t>La volonté </a:t>
            </a:r>
          </a:p>
          <a:p>
            <a:r>
              <a:rPr lang="fr-FR" dirty="0" smtClean="0">
                <a:latin typeface="Gill Sans MT" panose="020B0502020104020203" pitchFamily="34" charset="0"/>
              </a:rPr>
              <a:t>La discipline </a:t>
            </a:r>
          </a:p>
          <a:p>
            <a:r>
              <a:rPr lang="fr-FR" dirty="0" smtClean="0">
                <a:latin typeface="Gill Sans MT" panose="020B0502020104020203" pitchFamily="34" charset="0"/>
              </a:rPr>
              <a:t>La coordination  </a:t>
            </a:r>
          </a:p>
          <a:p>
            <a:r>
              <a:rPr lang="fr-FR" dirty="0" smtClean="0">
                <a:latin typeface="Gill Sans MT" panose="020B0502020104020203" pitchFamily="34" charset="0"/>
              </a:rPr>
              <a:t>L’importance de la positivité</a:t>
            </a:r>
          </a:p>
          <a:p>
            <a:r>
              <a:rPr lang="fr-FR" dirty="0" smtClean="0">
                <a:latin typeface="Gill Sans MT" panose="020B0502020104020203" pitchFamily="34" charset="0"/>
              </a:rPr>
              <a:t>La valeur </a:t>
            </a:r>
            <a:r>
              <a:rPr lang="fr-FR" smtClean="0">
                <a:latin typeface="Gill Sans MT" panose="020B0502020104020203" pitchFamily="34" charset="0"/>
              </a:rPr>
              <a:t>des choses dans nos vies  </a:t>
            </a:r>
            <a:endParaRPr lang="fr-FR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Gill Sans MT" panose="020B0502020104020203" pitchFamily="34" charset="0"/>
              </a:rPr>
              <a:t> </a:t>
            </a:r>
          </a:p>
          <a:p>
            <a:endParaRPr lang="fr-FR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8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31" y="184865"/>
            <a:ext cx="5397537" cy="6502182"/>
          </a:xfrm>
        </p:spPr>
      </p:pic>
    </p:spTree>
    <p:extLst>
      <p:ext uri="{BB962C8B-B14F-4D97-AF65-F5344CB8AC3E}">
        <p14:creationId xmlns:p14="http://schemas.microsoft.com/office/powerpoint/2010/main" val="131262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2" y="248936"/>
            <a:ext cx="10233328" cy="6432743"/>
          </a:xfrm>
        </p:spPr>
      </p:pic>
    </p:spTree>
    <p:extLst>
      <p:ext uri="{BB962C8B-B14F-4D97-AF65-F5344CB8AC3E}">
        <p14:creationId xmlns:p14="http://schemas.microsoft.com/office/powerpoint/2010/main" val="2011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</a:t>
            </a:r>
            <a:r>
              <a:rPr lang="en-US" altLang="zh-TW" dirty="0"/>
              <a:t>ù</a:t>
            </a:r>
            <a:r>
              <a:rPr lang="en-IN" dirty="0" smtClean="0"/>
              <a:t>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>
                <a:latin typeface="Gill Sans MT" panose="020B0502020104020203" pitchFamily="34" charset="0"/>
              </a:rPr>
              <a:t>En</a:t>
            </a:r>
            <a:r>
              <a:rPr lang="en-IN" dirty="0" smtClean="0">
                <a:latin typeface="Gill Sans MT" panose="020B0502020104020203" pitchFamily="34" charset="0"/>
              </a:rPr>
              <a:t> </a:t>
            </a:r>
            <a:r>
              <a:rPr lang="en-IN" dirty="0" err="1" smtClean="0">
                <a:latin typeface="Gill Sans MT" panose="020B0502020104020203" pitchFamily="34" charset="0"/>
              </a:rPr>
              <a:t>Inde</a:t>
            </a:r>
            <a:r>
              <a:rPr lang="en-IN" dirty="0" smtClean="0">
                <a:latin typeface="Gill Sans MT" panose="020B0502020104020203" pitchFamily="34" charset="0"/>
              </a:rPr>
              <a:t> </a:t>
            </a:r>
            <a:r>
              <a:rPr lang="en-IN" dirty="0" smtClean="0">
                <a:latin typeface="Gill Sans MT" panose="020B0502020104020203" pitchFamily="34" charset="0"/>
              </a:rPr>
              <a:t>du </a:t>
            </a:r>
            <a:r>
              <a:rPr lang="en-IN" dirty="0" err="1" smtClean="0">
                <a:latin typeface="Gill Sans MT" panose="020B0502020104020203" pitchFamily="34" charset="0"/>
              </a:rPr>
              <a:t>nord</a:t>
            </a:r>
            <a:r>
              <a:rPr lang="en-IN" dirty="0" smtClean="0">
                <a:latin typeface="Gill Sans MT" panose="020B0502020104020203" pitchFamily="34" charset="0"/>
              </a:rPr>
              <a:t> </a:t>
            </a:r>
          </a:p>
          <a:p>
            <a:r>
              <a:rPr lang="en-IN" dirty="0" smtClean="0">
                <a:latin typeface="Gill Sans MT" panose="020B0502020104020203" pitchFamily="34" charset="0"/>
              </a:rPr>
              <a:t>Les </a:t>
            </a:r>
            <a:r>
              <a:rPr lang="en-IN" dirty="0" err="1" smtClean="0">
                <a:latin typeface="Gill Sans MT" panose="020B0502020104020203" pitchFamily="34" charset="0"/>
              </a:rPr>
              <a:t>m</a:t>
            </a:r>
            <a:r>
              <a:rPr lang="en-IN" dirty="0" err="1" smtClean="0">
                <a:latin typeface="Gill Sans MT" panose="020B0502020104020203" pitchFamily="34" charset="0"/>
              </a:rPr>
              <a:t>ontagnes</a:t>
            </a:r>
            <a:r>
              <a:rPr lang="en-IN" dirty="0" smtClean="0">
                <a:latin typeface="Gill Sans MT" panose="020B0502020104020203" pitchFamily="34" charset="0"/>
              </a:rPr>
              <a:t> Himalayas</a:t>
            </a:r>
            <a:endParaRPr lang="en-IN" dirty="0" smtClean="0">
              <a:latin typeface="Gill Sans MT" panose="020B0502020104020203" pitchFamily="34" charset="0"/>
            </a:endParaRPr>
          </a:p>
          <a:p>
            <a:r>
              <a:rPr lang="en-IN" dirty="0" smtClean="0">
                <a:latin typeface="Gill Sans MT" panose="020B0502020104020203" pitchFamily="34" charset="0"/>
              </a:rPr>
              <a:t>A 2 </a:t>
            </a:r>
            <a:r>
              <a:rPr lang="en-IN" dirty="0" err="1" smtClean="0">
                <a:latin typeface="Gill Sans MT" panose="020B0502020104020203" pitchFamily="34" charset="0"/>
              </a:rPr>
              <a:t>heures</a:t>
            </a:r>
            <a:r>
              <a:rPr lang="en-IN" dirty="0" smtClean="0">
                <a:latin typeface="Gill Sans MT" panose="020B0502020104020203" pitchFamily="34" charset="0"/>
              </a:rPr>
              <a:t> de </a:t>
            </a:r>
            <a:r>
              <a:rPr lang="en-IN" dirty="0" err="1" smtClean="0">
                <a:latin typeface="Gill Sans MT" panose="020B0502020104020203" pitchFamily="34" charset="0"/>
              </a:rPr>
              <a:t>Manali</a:t>
            </a:r>
            <a:r>
              <a:rPr lang="en-IN" dirty="0" smtClean="0">
                <a:latin typeface="Gill Sans MT" panose="020B0502020104020203" pitchFamily="34" charset="0"/>
              </a:rPr>
              <a:t> </a:t>
            </a:r>
          </a:p>
          <a:p>
            <a:pPr marL="0" indent="0">
              <a:buNone/>
            </a:pPr>
            <a:endParaRPr lang="en-IN" dirty="0" smtClean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3" b="8976"/>
          <a:stretch/>
        </p:blipFill>
        <p:spPr>
          <a:xfrm>
            <a:off x="5126621" y="449710"/>
            <a:ext cx="5321393" cy="57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Gill Sans MT" panose="020B0502020104020203" pitchFamily="34" charset="0"/>
              </a:rPr>
              <a:t>La </a:t>
            </a:r>
            <a:r>
              <a:rPr lang="en-IN" dirty="0" err="1" smtClean="0">
                <a:latin typeface="Gill Sans MT" panose="020B0502020104020203" pitchFamily="34" charset="0"/>
              </a:rPr>
              <a:t>Pr</a:t>
            </a:r>
            <a:r>
              <a:rPr lang="fr-FR" dirty="0">
                <a:latin typeface="Gill Sans MT" panose="020B0502020104020203" pitchFamily="34" charset="0"/>
              </a:rPr>
              <a:t>é</a:t>
            </a:r>
            <a:r>
              <a:rPr lang="en-IN" dirty="0" err="1" smtClean="0">
                <a:latin typeface="Gill Sans MT" panose="020B0502020104020203" pitchFamily="34" charset="0"/>
              </a:rPr>
              <a:t>paration</a:t>
            </a:r>
            <a:r>
              <a:rPr lang="en-IN" dirty="0" smtClean="0">
                <a:latin typeface="Gill Sans MT" panose="020B0502020104020203" pitchFamily="34" charset="0"/>
              </a:rPr>
              <a:t> </a:t>
            </a:r>
            <a:endParaRPr lang="en-IN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10" y="1825625"/>
            <a:ext cx="10809890" cy="4351338"/>
          </a:xfrm>
        </p:spPr>
        <p:txBody>
          <a:bodyPr/>
          <a:lstStyle/>
          <a:p>
            <a:r>
              <a:rPr lang="fr-FR" dirty="0" smtClean="0">
                <a:latin typeface="Gill Sans MT" panose="020B0502020104020203" pitchFamily="34" charset="0"/>
              </a:rPr>
              <a:t>Courir </a:t>
            </a:r>
            <a:r>
              <a:rPr lang="fr-FR" dirty="0" smtClean="0">
                <a:latin typeface="Gill Sans MT" panose="020B0502020104020203" pitchFamily="34" charset="0"/>
              </a:rPr>
              <a:t>beaucoup</a:t>
            </a:r>
          </a:p>
          <a:p>
            <a:r>
              <a:rPr lang="fr-FR" dirty="0" smtClean="0">
                <a:latin typeface="Gill Sans MT" panose="020B0502020104020203" pitchFamily="34" charset="0"/>
              </a:rPr>
              <a:t>Faire </a:t>
            </a:r>
            <a:r>
              <a:rPr lang="fr-FR" dirty="0">
                <a:latin typeface="Gill Sans MT" panose="020B0502020104020203" pitchFamily="34" charset="0"/>
              </a:rPr>
              <a:t>d</a:t>
            </a:r>
            <a:r>
              <a:rPr lang="fr-FR" dirty="0" smtClean="0">
                <a:latin typeface="Gill Sans MT" panose="020B0502020104020203" pitchFamily="34" charset="0"/>
              </a:rPr>
              <a:t>es </a:t>
            </a:r>
            <a:r>
              <a:rPr lang="fr-FR" dirty="0" smtClean="0">
                <a:latin typeface="Gill Sans MT" panose="020B0502020104020203" pitchFamily="34" charset="0"/>
              </a:rPr>
              <a:t>exercices de ventilation  </a:t>
            </a:r>
          </a:p>
          <a:p>
            <a:r>
              <a:rPr lang="fr-FR" dirty="0" smtClean="0">
                <a:latin typeface="Gill Sans MT" panose="020B0502020104020203" pitchFamily="34" charset="0"/>
              </a:rPr>
              <a:t>Éviter </a:t>
            </a:r>
            <a:r>
              <a:rPr lang="fr-FR" dirty="0" smtClean="0">
                <a:latin typeface="Gill Sans MT" panose="020B0502020104020203" pitchFamily="34" charset="0"/>
              </a:rPr>
              <a:t>la nourriture </a:t>
            </a:r>
            <a:r>
              <a:rPr lang="fr-FR" dirty="0" smtClean="0">
                <a:latin typeface="Gill Sans MT" panose="020B0502020104020203" pitchFamily="34" charset="0"/>
              </a:rPr>
              <a:t>mauvaise et </a:t>
            </a:r>
            <a:endParaRPr lang="fr-FR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Gill Sans MT" panose="020B0502020104020203" pitchFamily="34" charset="0"/>
              </a:rPr>
              <a:t>dangereuse</a:t>
            </a:r>
            <a:endParaRPr lang="fr-FR" dirty="0" smtClean="0">
              <a:latin typeface="Gill Sans MT" panose="020B0502020104020203" pitchFamily="34" charset="0"/>
            </a:endParaRPr>
          </a:p>
          <a:p>
            <a:endParaRPr lang="fr-FR" dirty="0" smtClean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38" y="1027906"/>
            <a:ext cx="6212619" cy="456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ill Sans MT" panose="020B0502020104020203" pitchFamily="34" charset="0"/>
              </a:rPr>
              <a:t>Le Trek </a:t>
            </a: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Gill Sans MT" panose="020B0502020104020203" pitchFamily="34" charset="0"/>
              </a:rPr>
              <a:t>7 jours </a:t>
            </a:r>
          </a:p>
          <a:p>
            <a:r>
              <a:rPr lang="fr-FR" dirty="0">
                <a:latin typeface="Gill Sans MT" panose="020B0502020104020203" pitchFamily="34" charset="0"/>
              </a:rPr>
              <a:t>Réveil à </a:t>
            </a:r>
            <a:r>
              <a:rPr lang="fr-FR" dirty="0" smtClean="0">
                <a:latin typeface="Gill Sans MT" panose="020B0502020104020203" pitchFamily="34" charset="0"/>
              </a:rPr>
              <a:t>5h du matin</a:t>
            </a:r>
          </a:p>
          <a:p>
            <a:r>
              <a:rPr lang="fr-FR" dirty="0" smtClean="0">
                <a:latin typeface="Gill Sans MT" panose="020B0502020104020203" pitchFamily="34" charset="0"/>
              </a:rPr>
              <a:t>9230ft-15870ft-10300ft  </a:t>
            </a:r>
            <a:endParaRPr lang="fr-FR" dirty="0" smtClean="0">
              <a:latin typeface="Gill Sans MT" panose="020B0502020104020203" pitchFamily="34" charset="0"/>
            </a:endParaRPr>
          </a:p>
          <a:p>
            <a:r>
              <a:rPr lang="fr-FR" dirty="0" smtClean="0">
                <a:latin typeface="Gill Sans MT" panose="020B0502020104020203" pitchFamily="34" charset="0"/>
              </a:rPr>
              <a:t>40 km </a:t>
            </a:r>
          </a:p>
          <a:p>
            <a:r>
              <a:rPr lang="fr-FR" dirty="0" smtClean="0">
                <a:latin typeface="Gill Sans MT" panose="020B0502020104020203" pitchFamily="34" charset="0"/>
              </a:rPr>
              <a:t>Les vallées de verdure et les montagnes de </a:t>
            </a:r>
            <a:r>
              <a:rPr lang="fr-FR" dirty="0" smtClean="0">
                <a:latin typeface="Gill Sans MT" panose="020B0502020104020203" pitchFamily="34" charset="0"/>
              </a:rPr>
              <a:t>glace </a:t>
            </a:r>
            <a:endParaRPr lang="fr-FR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1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69" y="381027"/>
            <a:ext cx="9821661" cy="6138538"/>
          </a:xfrm>
        </p:spPr>
      </p:pic>
    </p:spTree>
    <p:extLst>
      <p:ext uri="{BB962C8B-B14F-4D97-AF65-F5344CB8AC3E}">
        <p14:creationId xmlns:p14="http://schemas.microsoft.com/office/powerpoint/2010/main" val="318209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ill Sans MT" panose="020B0502020104020203" pitchFamily="34" charset="0"/>
              </a:rPr>
              <a:t>Les Ânes  </a:t>
            </a: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porteur </a:t>
            </a:r>
          </a:p>
          <a:p>
            <a:r>
              <a:rPr lang="fr-FR" dirty="0" smtClean="0"/>
              <a:t>L’ambulance </a:t>
            </a:r>
            <a:endParaRPr lang="fr-F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85" y="1351087"/>
            <a:ext cx="7037615" cy="41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8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22" y="269708"/>
            <a:ext cx="4357314" cy="63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6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ill Sans MT" panose="020B0502020104020203" pitchFamily="34" charset="0"/>
              </a:rPr>
              <a:t>L’équipement </a:t>
            </a: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Gill Sans MT" panose="020B0502020104020203" pitchFamily="34" charset="0"/>
              </a:rPr>
              <a:t>Sac à </a:t>
            </a:r>
            <a:r>
              <a:rPr lang="fr-FR" dirty="0" smtClean="0">
                <a:latin typeface="Gill Sans MT" panose="020B0502020104020203" pitchFamily="34" charset="0"/>
              </a:rPr>
              <a:t>dos - </a:t>
            </a:r>
            <a:r>
              <a:rPr lang="fr-FR" dirty="0" smtClean="0">
                <a:latin typeface="Gill Sans MT" panose="020B0502020104020203" pitchFamily="34" charset="0"/>
              </a:rPr>
              <a:t>80 litres </a:t>
            </a:r>
          </a:p>
          <a:p>
            <a:r>
              <a:rPr lang="fr-FR" dirty="0" smtClean="0">
                <a:latin typeface="Gill Sans MT" panose="020B0502020104020203" pitchFamily="34" charset="0"/>
              </a:rPr>
              <a:t>Vêtements d’hiver </a:t>
            </a:r>
          </a:p>
          <a:p>
            <a:r>
              <a:rPr lang="fr-FR" dirty="0">
                <a:latin typeface="Gill Sans MT" panose="020B0502020104020203" pitchFamily="34" charset="0"/>
              </a:rPr>
              <a:t>C</a:t>
            </a:r>
            <a:r>
              <a:rPr lang="fr-FR" dirty="0" smtClean="0">
                <a:latin typeface="Gill Sans MT" panose="020B0502020104020203" pitchFamily="34" charset="0"/>
              </a:rPr>
              <a:t>haussures imperméables  </a:t>
            </a:r>
            <a:endParaRPr lang="fr-FR" dirty="0" smtClean="0">
              <a:latin typeface="Gill Sans MT" panose="020B0502020104020203" pitchFamily="34" charset="0"/>
            </a:endParaRPr>
          </a:p>
          <a:p>
            <a:r>
              <a:rPr lang="fr-FR" dirty="0" smtClean="0">
                <a:latin typeface="Gill Sans MT" panose="020B0502020104020203" pitchFamily="34" charset="0"/>
              </a:rPr>
              <a:t>Bâton de trekking </a:t>
            </a:r>
          </a:p>
          <a:p>
            <a:r>
              <a:rPr lang="fr-FR" dirty="0" smtClean="0">
                <a:latin typeface="Gill Sans MT" panose="020B0502020104020203" pitchFamily="34" charset="0"/>
              </a:rPr>
              <a:t>Tente </a:t>
            </a:r>
            <a:r>
              <a:rPr lang="fr-FR" dirty="0" smtClean="0">
                <a:latin typeface="Gill Sans MT" panose="020B0502020104020203" pitchFamily="34" charset="0"/>
              </a:rPr>
              <a:t>et </a:t>
            </a:r>
            <a:r>
              <a:rPr lang="fr-FR" dirty="0" smtClean="0">
                <a:latin typeface="Gill Sans MT" panose="020B0502020104020203" pitchFamily="34" charset="0"/>
              </a:rPr>
              <a:t>sac </a:t>
            </a:r>
            <a:r>
              <a:rPr lang="fr-FR" dirty="0" smtClean="0">
                <a:latin typeface="Gill Sans MT" panose="020B0502020104020203" pitchFamily="34" charset="0"/>
              </a:rPr>
              <a:t>de couchage </a:t>
            </a:r>
          </a:p>
          <a:p>
            <a:r>
              <a:rPr lang="fr-FR" dirty="0" smtClean="0">
                <a:latin typeface="Gill Sans MT" panose="020B0502020104020203" pitchFamily="34" charset="0"/>
              </a:rPr>
              <a:t>M</a:t>
            </a:r>
            <a:r>
              <a:rPr lang="fr-FR" dirty="0" smtClean="0">
                <a:latin typeface="Gill Sans MT" panose="020B0502020104020203" pitchFamily="34" charset="0"/>
              </a:rPr>
              <a:t>édicaments</a:t>
            </a:r>
            <a:endParaRPr lang="fr-FR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fr-FR" dirty="0"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78" y="63610"/>
            <a:ext cx="5548188" cy="66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8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131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新細明體</vt:lpstr>
      <vt:lpstr>Arial</vt:lpstr>
      <vt:lpstr>Calibri</vt:lpstr>
      <vt:lpstr>Calibri Light</vt:lpstr>
      <vt:lpstr>Gill Sans MT</vt:lpstr>
      <vt:lpstr>Office Theme</vt:lpstr>
      <vt:lpstr>Le col Hampta</vt:lpstr>
      <vt:lpstr>PowerPoint Presentation</vt:lpstr>
      <vt:lpstr>Où?</vt:lpstr>
      <vt:lpstr>La Préparation </vt:lpstr>
      <vt:lpstr>Le Trek </vt:lpstr>
      <vt:lpstr>PowerPoint Presentation</vt:lpstr>
      <vt:lpstr>Les Ânes  </vt:lpstr>
      <vt:lpstr>PowerPoint Presentation</vt:lpstr>
      <vt:lpstr>L’équipement </vt:lpstr>
      <vt:lpstr>AMS et HAPE</vt:lpstr>
      <vt:lpstr>PowerPoint Presentation</vt:lpstr>
      <vt:lpstr>Mon expérience 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Hampta Pass</dc:title>
  <dc:creator>Dhruv Jain</dc:creator>
  <cp:lastModifiedBy>HOPKINS, Mark</cp:lastModifiedBy>
  <cp:revision>27</cp:revision>
  <dcterms:created xsi:type="dcterms:W3CDTF">2018-11-02T03:13:17Z</dcterms:created>
  <dcterms:modified xsi:type="dcterms:W3CDTF">2018-11-19T09:58:49Z</dcterms:modified>
</cp:coreProperties>
</file>