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3" r:id="rId4"/>
    <p:sldId id="264" r:id="rId5"/>
    <p:sldId id="261" r:id="rId6"/>
    <p:sldId id="260" r:id="rId7"/>
    <p:sldId id="258" r:id="rId8"/>
    <p:sldId id="259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34"/>
  </p:normalViewPr>
  <p:slideViewPr>
    <p:cSldViewPr snapToGrid="0" snapToObjects="1">
      <p:cViewPr varScale="1">
        <p:scale>
          <a:sx n="95" d="100"/>
          <a:sy n="95" d="100"/>
        </p:scale>
        <p:origin x="17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youtube.com/watch?v=tincPhNe8hU&amp;t=7048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hyperlink" Target="https://www.youtube.com/watch?v=c6BVVhHm_e0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zy2wZSg5ZM" TargetMode="External"/><Relationship Id="rId2" Type="http://schemas.openxmlformats.org/officeDocument/2006/relationships/hyperlink" Target="https://www.youtube.com/watch?v=tincPhNe8hU&amp;t=7048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hyperlink" Target="https://www.youtube.com/watch?v=xujvIs0DhJU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hyperlink" Target="https://www.youtube.com/watch?v=YegUfgB9_q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5756" y="989773"/>
            <a:ext cx="8637073" cy="2541431"/>
          </a:xfrm>
        </p:spPr>
        <p:txBody>
          <a:bodyPr/>
          <a:lstStyle/>
          <a:p>
            <a:r>
              <a:rPr lang="fr-FR" dirty="0" smtClean="0"/>
              <a:t>Édith Piaf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25757" y="3531204"/>
            <a:ext cx="8637072" cy="1161820"/>
          </a:xfrm>
        </p:spPr>
        <p:txBody>
          <a:bodyPr>
            <a:noAutofit/>
          </a:bodyPr>
          <a:lstStyle/>
          <a:p>
            <a:r>
              <a:rPr lang="fr-FR" sz="2400" dirty="0" smtClean="0"/>
              <a:t>Présentée par </a:t>
            </a:r>
            <a:r>
              <a:rPr lang="fr-FR" sz="2400" dirty="0" err="1" smtClean="0"/>
              <a:t>kathy</a:t>
            </a:r>
            <a:r>
              <a:rPr lang="fr-FR" sz="2400" dirty="0" smtClean="0"/>
              <a:t> (Jie) </a:t>
            </a:r>
            <a:r>
              <a:rPr lang="fr-FR" sz="2400" dirty="0" err="1" smtClean="0"/>
              <a:t>tang</a:t>
            </a:r>
            <a:endParaRPr lang="fr-FR" sz="2400" dirty="0" smtClean="0"/>
          </a:p>
          <a:p>
            <a:r>
              <a:rPr lang="fr-FR" sz="2400" dirty="0" smtClean="0"/>
              <a:t>le 18 Mars, FCG</a:t>
            </a:r>
            <a:endParaRPr lang="fr-FR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08"/>
          <a:stretch/>
        </p:blipFill>
        <p:spPr>
          <a:xfrm>
            <a:off x="0" y="-5370"/>
            <a:ext cx="5163671" cy="615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173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le programme</a:t>
            </a:r>
            <a:endParaRPr lang="fr-F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Qui est Édith Piaf</a:t>
            </a:r>
          </a:p>
          <a:p>
            <a:r>
              <a:rPr lang="fr-FR" sz="2800" dirty="0" smtClean="0"/>
              <a:t>La vie d’Édith Piaf</a:t>
            </a:r>
          </a:p>
          <a:p>
            <a:r>
              <a:rPr lang="fr-FR" sz="2800" dirty="0"/>
              <a:t>Les chansons </a:t>
            </a:r>
            <a:r>
              <a:rPr lang="fr-FR" sz="2800" dirty="0" smtClean="0"/>
              <a:t>d’Édith Piaf</a:t>
            </a:r>
          </a:p>
          <a:p>
            <a:r>
              <a:rPr lang="fr-FR" sz="2800" dirty="0"/>
              <a:t>Au cinéma </a:t>
            </a:r>
            <a:r>
              <a:rPr lang="fr-FR" sz="2800" dirty="0" smtClean="0"/>
              <a:t>et au </a:t>
            </a:r>
            <a:r>
              <a:rPr lang="fr-FR" sz="2800" dirty="0"/>
              <a:t>théâtre</a:t>
            </a:r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29793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Qui est </a:t>
            </a:r>
            <a:r>
              <a:rPr lang="fr-FR" b="1" dirty="0" smtClean="0"/>
              <a:t>Édith Piaf</a:t>
            </a:r>
            <a:endParaRPr lang="fr-F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1908156"/>
            <a:ext cx="9603275" cy="3450613"/>
          </a:xfrm>
        </p:spPr>
        <p:txBody>
          <a:bodyPr>
            <a:noAutofit/>
          </a:bodyPr>
          <a:lstStyle/>
          <a:p>
            <a:pPr algn="just"/>
            <a:r>
              <a:rPr lang="fr-FR" sz="2400" dirty="0"/>
              <a:t>Édith</a:t>
            </a:r>
            <a:r>
              <a:rPr lang="fr-FR" sz="2400" dirty="0" smtClean="0"/>
              <a:t> Piaf est une chanteuse française née en 1915 à </a:t>
            </a:r>
            <a:r>
              <a:rPr lang="fr-FR" sz="2400" dirty="0"/>
              <a:t>Belleville</a:t>
            </a:r>
            <a:r>
              <a:rPr lang="fr-FR" sz="2400" dirty="0" smtClean="0"/>
              <a:t> et </a:t>
            </a:r>
            <a:r>
              <a:rPr lang="fr-FR" sz="2400" dirty="0" smtClean="0"/>
              <a:t>morte en 1963 </a:t>
            </a:r>
            <a:r>
              <a:rPr lang="fr-FR" sz="2400" dirty="0" smtClean="0"/>
              <a:t>à Grasse. Elle est très célèbre en France et dans les autres pays, à cette époque et aujourd’hui</a:t>
            </a:r>
            <a:r>
              <a:rPr lang="fr-FR" altLang="zh-CN" sz="2400" dirty="0" smtClean="0"/>
              <a:t> aussi</a:t>
            </a:r>
            <a:r>
              <a:rPr lang="fr-FR" sz="2400" dirty="0" smtClean="0"/>
              <a:t>.</a:t>
            </a:r>
            <a:r>
              <a:rPr lang="fr-FR" altLang="zh-CN" sz="2400" dirty="0" smtClean="0"/>
              <a:t> </a:t>
            </a:r>
          </a:p>
          <a:p>
            <a:pPr algn="just"/>
            <a:r>
              <a:rPr lang="fr-FR" sz="2400" dirty="0" smtClean="0"/>
              <a:t>En 1935, Édith Piaf est découverte dans la rue par </a:t>
            </a:r>
            <a:r>
              <a:rPr lang="fr-FR" sz="2400" dirty="0" smtClean="0">
                <a:solidFill>
                  <a:srgbClr val="C00000"/>
                </a:solidFill>
              </a:rPr>
              <a:t>Louis </a:t>
            </a:r>
            <a:r>
              <a:rPr lang="fr-FR" sz="2400" dirty="0" err="1" smtClean="0">
                <a:solidFill>
                  <a:srgbClr val="C00000"/>
                </a:solidFill>
              </a:rPr>
              <a:t>Leplée</a:t>
            </a:r>
            <a:r>
              <a:rPr lang="fr-FR" sz="2400" dirty="0" smtClean="0"/>
              <a:t>, directeur du cabaret Le </a:t>
            </a:r>
            <a:r>
              <a:rPr lang="fr-FR" sz="2400" dirty="0" err="1" smtClean="0"/>
              <a:t>Gerny's</a:t>
            </a:r>
            <a:r>
              <a:rPr lang="fr-FR" sz="2400" dirty="0" smtClean="0"/>
              <a:t>, sur les Champs-Élysées. </a:t>
            </a:r>
            <a:r>
              <a:rPr lang="fr-FR" sz="2400" dirty="0" err="1" smtClean="0"/>
              <a:t>Leplée</a:t>
            </a:r>
            <a:r>
              <a:rPr lang="fr-FR" sz="2400" dirty="0" smtClean="0"/>
              <a:t> a donné le nom "Piaf" ( = </a:t>
            </a:r>
            <a:r>
              <a:rPr lang="fr-FR" sz="2400" dirty="0" err="1" smtClean="0"/>
              <a:t>sparrow</a:t>
            </a:r>
            <a:r>
              <a:rPr lang="fr-FR" sz="2400" dirty="0" smtClean="0"/>
              <a:t>).</a:t>
            </a:r>
          </a:p>
          <a:p>
            <a:pPr algn="just"/>
            <a:r>
              <a:rPr lang="fr-FR" sz="2400" dirty="0"/>
              <a:t>La France a organisé pour </a:t>
            </a:r>
            <a:r>
              <a:rPr lang="fr-FR" sz="2400" dirty="0" smtClean="0"/>
              <a:t>Édith </a:t>
            </a:r>
            <a:r>
              <a:rPr lang="fr-FR" sz="2400" dirty="0"/>
              <a:t>Piaf des funérailles nationales qui en ont fait </a:t>
            </a:r>
            <a:r>
              <a:rPr lang="fr-FR" sz="2400" dirty="0">
                <a:solidFill>
                  <a:srgbClr val="C00000"/>
                </a:solidFill>
              </a:rPr>
              <a:t>un symbole de la France</a:t>
            </a:r>
            <a:r>
              <a:rPr lang="fr-F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8341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La vie </a:t>
            </a:r>
            <a:r>
              <a:rPr lang="fr-FR" b="1" dirty="0" smtClean="0"/>
              <a:t>d’Édith </a:t>
            </a:r>
            <a:r>
              <a:rPr lang="fr-FR" b="1" dirty="0"/>
              <a:t>Piaf</a:t>
            </a:r>
            <a:br>
              <a:rPr lang="fr-FR" b="1" dirty="0"/>
            </a:br>
            <a:endParaRPr lang="fr-F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1975391"/>
            <a:ext cx="9603275" cy="4183362"/>
          </a:xfrm>
        </p:spPr>
        <p:txBody>
          <a:bodyPr>
            <a:normAutofit/>
          </a:bodyPr>
          <a:lstStyle/>
          <a:p>
            <a:pPr algn="just"/>
            <a:r>
              <a:rPr lang="fr-FR" sz="2400" dirty="0"/>
              <a:t>Sa mère </a:t>
            </a:r>
            <a:r>
              <a:rPr lang="fr-FR" sz="2400" dirty="0" err="1"/>
              <a:t>Annetta</a:t>
            </a:r>
            <a:r>
              <a:rPr lang="fr-FR" sz="2400" dirty="0"/>
              <a:t> Giovanna Maillard était </a:t>
            </a:r>
            <a:r>
              <a:rPr lang="fr-FR" sz="2400" dirty="0" smtClean="0"/>
              <a:t>une chanteuse </a:t>
            </a:r>
            <a:r>
              <a:rPr lang="fr-FR" sz="2400" dirty="0"/>
              <a:t>dans un café et son père Louis-Alphonse Gassion se </a:t>
            </a:r>
            <a:r>
              <a:rPr lang="fr-FR" sz="2400" dirty="0" smtClean="0"/>
              <a:t>produisait </a:t>
            </a:r>
            <a:r>
              <a:rPr lang="fr-FR" sz="2400" dirty="0"/>
              <a:t>dans la rue</a:t>
            </a:r>
            <a:r>
              <a:rPr lang="fr-FR" sz="2400" dirty="0" smtClean="0"/>
              <a:t>.</a:t>
            </a:r>
          </a:p>
          <a:p>
            <a:pPr algn="just"/>
            <a:r>
              <a:rPr lang="fr-FR" sz="2400" dirty="0" smtClean="0"/>
              <a:t>En </a:t>
            </a:r>
            <a:r>
              <a:rPr lang="fr-FR" sz="2400" dirty="0"/>
              <a:t>1916, quand </a:t>
            </a:r>
            <a:r>
              <a:rPr lang="fr-FR" sz="2400" dirty="0" smtClean="0"/>
              <a:t>Édith </a:t>
            </a:r>
            <a:r>
              <a:rPr lang="fr-FR" sz="2400" dirty="0"/>
              <a:t>avait </a:t>
            </a:r>
            <a:r>
              <a:rPr lang="fr-FR" sz="2400" dirty="0" smtClean="0"/>
              <a:t>un an, </a:t>
            </a:r>
            <a:r>
              <a:rPr lang="fr-FR" sz="2400" dirty="0"/>
              <a:t>son père avait participé à l'armée française avant la Première Guerre mondiale et l'avait transmise à la grand-mère qui exploitait </a:t>
            </a:r>
            <a:r>
              <a:rPr lang="fr-FR" sz="2400" dirty="0" smtClean="0"/>
              <a:t>un</a:t>
            </a:r>
            <a:r>
              <a:rPr lang="fr-FR" sz="2400" dirty="0" smtClean="0"/>
              <a:t> </a:t>
            </a:r>
            <a:r>
              <a:rPr lang="fr-FR" sz="2400" dirty="0" smtClean="0"/>
              <a:t>bordel (=</a:t>
            </a:r>
            <a:r>
              <a:rPr lang="fr-FR" sz="2400" dirty="0"/>
              <a:t> </a:t>
            </a:r>
            <a:r>
              <a:rPr lang="fr-FR" sz="2400" dirty="0" err="1"/>
              <a:t>whorehouse</a:t>
            </a:r>
            <a:r>
              <a:rPr lang="fr-FR" sz="2400" dirty="0" smtClean="0"/>
              <a:t>) </a:t>
            </a:r>
            <a:r>
              <a:rPr lang="fr-FR" sz="2400" dirty="0"/>
              <a:t>en Normandie. Les prostituées qui y </a:t>
            </a:r>
            <a:r>
              <a:rPr lang="fr-FR" sz="2400" dirty="0" smtClean="0"/>
              <a:t>travaillaient s'occupaient </a:t>
            </a:r>
            <a:r>
              <a:rPr lang="fr-FR" sz="2400" dirty="0"/>
              <a:t>aussi souvent </a:t>
            </a:r>
            <a:r>
              <a:rPr lang="fr-FR" sz="2400" dirty="0" smtClean="0"/>
              <a:t>d'Edith.</a:t>
            </a:r>
            <a:endParaRPr lang="fr-FR" sz="2400" dirty="0" smtClean="0"/>
          </a:p>
          <a:p>
            <a:pPr algn="just"/>
            <a:r>
              <a:rPr lang="fr-FR" sz="2400" dirty="0"/>
              <a:t>À cause de l'expérience de sa vie, </a:t>
            </a:r>
            <a:r>
              <a:rPr lang="fr-FR" sz="2400" dirty="0" smtClean="0"/>
              <a:t>beaucoup </a:t>
            </a:r>
            <a:r>
              <a:rPr lang="fr-FR" sz="2400" dirty="0" smtClean="0"/>
              <a:t>de </a:t>
            </a:r>
            <a:r>
              <a:rPr lang="fr-FR" sz="2400" dirty="0" smtClean="0"/>
              <a:t>chansons d’Édith </a:t>
            </a:r>
            <a:r>
              <a:rPr lang="fr-FR" sz="2400" dirty="0"/>
              <a:t>parlent de </a:t>
            </a:r>
            <a:r>
              <a:rPr lang="fr-FR" sz="2400" dirty="0">
                <a:solidFill>
                  <a:srgbClr val="C00000"/>
                </a:solidFill>
              </a:rPr>
              <a:t>la vie des filles du bas de la société</a:t>
            </a:r>
            <a:r>
              <a:rPr lang="fr-F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25213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600" b="1" dirty="0"/>
              <a:t>Les chansons </a:t>
            </a:r>
            <a:r>
              <a:rPr lang="fr-FR" sz="3600" b="1" dirty="0" smtClean="0"/>
              <a:t>d’Édith Piaf</a:t>
            </a:r>
            <a:r>
              <a:rPr lang="fr-FR" sz="3600" i="1" dirty="0" smtClean="0"/>
              <a:t/>
            </a:r>
            <a:br>
              <a:rPr lang="fr-FR" sz="3600" i="1" dirty="0" smtClean="0"/>
            </a:br>
            <a:r>
              <a:rPr lang="fr-FR" sz="3100" i="1" dirty="0" smtClean="0"/>
              <a:t>L'Accordéoniste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9506" y="1853754"/>
            <a:ext cx="5595348" cy="4587387"/>
          </a:xfrm>
        </p:spPr>
        <p:txBody>
          <a:bodyPr>
            <a:normAutofit/>
          </a:bodyPr>
          <a:lstStyle/>
          <a:p>
            <a:pPr algn="just"/>
            <a:r>
              <a:rPr lang="fr-FR" dirty="0"/>
              <a:t>L'accordéoniste est une chanson écrite et proposée à </a:t>
            </a:r>
            <a:r>
              <a:rPr lang="fr-FR" dirty="0" smtClean="0"/>
              <a:t>Édith </a:t>
            </a:r>
            <a:r>
              <a:rPr lang="fr-FR" dirty="0"/>
              <a:t>Piaf en janvier 1940 par Michel </a:t>
            </a:r>
            <a:r>
              <a:rPr lang="fr-FR" dirty="0" err="1"/>
              <a:t>Emer</a:t>
            </a:r>
            <a:r>
              <a:rPr lang="fr-FR" dirty="0" smtClean="0"/>
              <a:t>. </a:t>
            </a:r>
            <a:r>
              <a:rPr lang="fr-FR" dirty="0" err="1" smtClean="0"/>
              <a:t>Emer</a:t>
            </a:r>
            <a:r>
              <a:rPr lang="fr-FR" dirty="0" smtClean="0"/>
              <a:t> </a:t>
            </a:r>
            <a:r>
              <a:rPr lang="fr-FR" dirty="0"/>
              <a:t>était un grand admirateur de Piaf, il a décidé d'écrire des chansons pour </a:t>
            </a:r>
            <a:r>
              <a:rPr lang="fr-FR" dirty="0" smtClean="0"/>
              <a:t>elle. </a:t>
            </a:r>
            <a:r>
              <a:rPr lang="fr-FR" dirty="0" smtClean="0"/>
              <a:t>Quand il </a:t>
            </a:r>
            <a:r>
              <a:rPr lang="fr-FR" dirty="0"/>
              <a:t>était sur le point d'aller au front, il a contacté </a:t>
            </a:r>
            <a:r>
              <a:rPr lang="fr-FR" dirty="0" smtClean="0"/>
              <a:t>Édith </a:t>
            </a:r>
            <a:r>
              <a:rPr lang="fr-FR" dirty="0"/>
              <a:t>Piaf et a insisté pour la rencontrer. </a:t>
            </a:r>
            <a:r>
              <a:rPr lang="fr-FR" dirty="0" err="1"/>
              <a:t>Emer</a:t>
            </a:r>
            <a:r>
              <a:rPr lang="fr-FR" dirty="0"/>
              <a:t> </a:t>
            </a:r>
            <a:r>
              <a:rPr lang="fr-FR" dirty="0"/>
              <a:t>a </a:t>
            </a:r>
            <a:r>
              <a:rPr lang="fr-FR" dirty="0" smtClean="0"/>
              <a:t>joué </a:t>
            </a:r>
            <a:r>
              <a:rPr lang="fr-FR" dirty="0"/>
              <a:t>du piano et </a:t>
            </a:r>
            <a:r>
              <a:rPr lang="fr-FR" dirty="0"/>
              <a:t>chanté </a:t>
            </a:r>
            <a:r>
              <a:rPr lang="fr-FR" dirty="0"/>
              <a:t>la chanson pour Piaf. Piaf </a:t>
            </a:r>
            <a:r>
              <a:rPr lang="fr-FR" dirty="0" smtClean="0"/>
              <a:t>l’a </a:t>
            </a:r>
            <a:r>
              <a:rPr lang="fr-FR" dirty="0"/>
              <a:t>écouté, puis elle a dit qu'elle aimait cette chanson, alors elle a accepté. </a:t>
            </a:r>
            <a:r>
              <a:rPr lang="fr-FR" dirty="0">
                <a:hlinkClick r:id="rId2"/>
              </a:rPr>
              <a:t>https://</a:t>
            </a:r>
            <a:r>
              <a:rPr lang="fr-FR" dirty="0" smtClean="0">
                <a:hlinkClick r:id="rId2"/>
              </a:rPr>
              <a:t>www.youtube.com/watch?v=tincPhNe8hU&amp;t=7048s</a:t>
            </a:r>
            <a:r>
              <a:rPr lang="fr-FR" dirty="0" smtClean="0"/>
              <a:t> </a:t>
            </a:r>
          </a:p>
          <a:p>
            <a:pPr algn="just"/>
            <a:endParaRPr lang="fr-F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473" y="2579894"/>
            <a:ext cx="4180140" cy="3135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37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Les chansons </a:t>
            </a:r>
            <a:r>
              <a:rPr lang="fr-FR" b="1" dirty="0" smtClean="0"/>
              <a:t>d’Édith </a:t>
            </a:r>
            <a:r>
              <a:rPr lang="fr-FR" b="1" dirty="0"/>
              <a:t>Piaf</a:t>
            </a:r>
            <a:r>
              <a:rPr lang="fr-FR" dirty="0"/>
              <a:t/>
            </a:r>
            <a:br>
              <a:rPr lang="fr-FR" dirty="0"/>
            </a:br>
            <a:r>
              <a:rPr lang="fr-FR" sz="2800" i="1" dirty="0" smtClean="0"/>
              <a:t>La vie en rose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1840921"/>
            <a:ext cx="9603275" cy="3450613"/>
          </a:xfrm>
        </p:spPr>
        <p:txBody>
          <a:bodyPr/>
          <a:lstStyle/>
          <a:p>
            <a:r>
              <a:rPr lang="fr-FR" dirty="0"/>
              <a:t>La Vie en Rose (mai 1945) est une chanson </a:t>
            </a:r>
            <a:r>
              <a:rPr lang="fr-FR" dirty="0" smtClean="0"/>
              <a:t>d’Édith </a:t>
            </a:r>
            <a:r>
              <a:rPr lang="fr-FR" dirty="0"/>
              <a:t>Piaf. C'est peut-être la chanson la plus célèbre de Piaf. C'est aussi l'une des chansons françaises les plus célèbres au monde. Beaucoup de chanteurs </a:t>
            </a:r>
            <a:r>
              <a:rPr lang="fr-FR" dirty="0" smtClean="0"/>
              <a:t>ont repris </a:t>
            </a:r>
            <a:r>
              <a:rPr lang="fr-FR" dirty="0"/>
              <a:t>cette </a:t>
            </a:r>
            <a:r>
              <a:rPr lang="fr-FR" dirty="0" smtClean="0"/>
              <a:t>chanson après Édith Piaf.</a:t>
            </a:r>
            <a:endParaRPr lang="fr-F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579" y="3041117"/>
            <a:ext cx="2293471" cy="310825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027" y="3041117"/>
            <a:ext cx="3100827" cy="3100827"/>
          </a:xfrm>
          <a:prstGeom prst="rect">
            <a:avLst/>
          </a:prstGeom>
        </p:spPr>
      </p:pic>
      <p:pic>
        <p:nvPicPr>
          <p:cNvPr id="6" name="Picture 5">
            <a:hlinkClick r:id="rId4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9085" y="3066909"/>
            <a:ext cx="2080907" cy="3082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02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Les chansons </a:t>
            </a:r>
            <a:r>
              <a:rPr lang="fr-FR" b="1" dirty="0" smtClean="0"/>
              <a:t>d’Édith </a:t>
            </a:r>
            <a:r>
              <a:rPr lang="fr-FR" b="1" dirty="0"/>
              <a:t>Piaf</a:t>
            </a:r>
            <a:r>
              <a:rPr lang="fr-FR" dirty="0"/>
              <a:t/>
            </a:r>
            <a:br>
              <a:rPr lang="fr-FR" dirty="0"/>
            </a:br>
            <a:r>
              <a:rPr lang="fr-FR" sz="2800" i="1" dirty="0" smtClean="0"/>
              <a:t>Non, je ne regrette rien</a:t>
            </a:r>
            <a:endParaRPr lang="fr-FR" sz="2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04964" y="1814026"/>
            <a:ext cx="4949889" cy="4479197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fr-FR" dirty="0"/>
              <a:t>Non, rien de rien, </a:t>
            </a:r>
            <a:r>
              <a:rPr lang="fr-FR" dirty="0" smtClean="0"/>
              <a:t>non</a:t>
            </a:r>
            <a:r>
              <a:rPr lang="fr-FR" dirty="0"/>
              <a:t>, je ne regrette </a:t>
            </a:r>
            <a:r>
              <a:rPr lang="fr-FR" dirty="0" smtClean="0"/>
              <a:t>rien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dirty="0" smtClean="0"/>
              <a:t>Ni </a:t>
            </a:r>
            <a:r>
              <a:rPr lang="fr-FR" dirty="0"/>
              <a:t>le bien qu'on m'a fait, ni le </a:t>
            </a:r>
            <a:r>
              <a:rPr lang="fr-FR" dirty="0" smtClean="0"/>
              <a:t>mal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dirty="0" smtClean="0"/>
              <a:t>Tout </a:t>
            </a:r>
            <a:r>
              <a:rPr lang="fr-FR" dirty="0"/>
              <a:t>ça m'est bien </a:t>
            </a:r>
            <a:r>
              <a:rPr lang="fr-FR" dirty="0" smtClean="0"/>
              <a:t>égal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dirty="0" smtClean="0"/>
              <a:t>Non</a:t>
            </a:r>
            <a:r>
              <a:rPr lang="fr-FR" dirty="0"/>
              <a:t>, rien de rien, non, je ne regrette </a:t>
            </a:r>
            <a:r>
              <a:rPr lang="fr-FR" dirty="0" smtClean="0"/>
              <a:t>rien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dirty="0" smtClean="0"/>
              <a:t>C'est </a:t>
            </a:r>
            <a:r>
              <a:rPr lang="fr-FR" dirty="0"/>
              <a:t>payé, balayé, oublié, je me fous du </a:t>
            </a:r>
            <a:r>
              <a:rPr lang="fr-FR" dirty="0" smtClean="0"/>
              <a:t>passé</a:t>
            </a:r>
            <a:endParaRPr lang="fr-FR" dirty="0"/>
          </a:p>
          <a:p>
            <a:pPr marL="0" indent="0">
              <a:spcBef>
                <a:spcPts val="0"/>
              </a:spcBef>
              <a:buNone/>
            </a:pPr>
            <a:r>
              <a:rPr lang="fr-FR" dirty="0" smtClean="0"/>
              <a:t>Avec </a:t>
            </a:r>
            <a:r>
              <a:rPr lang="fr-FR" dirty="0"/>
              <a:t>mes souvenirs j'ai allumé le </a:t>
            </a:r>
            <a:r>
              <a:rPr lang="fr-FR" dirty="0" smtClean="0"/>
              <a:t>feu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dirty="0" smtClean="0"/>
              <a:t>Mes </a:t>
            </a:r>
            <a:r>
              <a:rPr lang="fr-FR" dirty="0"/>
              <a:t>chagrins, mes </a:t>
            </a:r>
            <a:r>
              <a:rPr lang="fr-FR" dirty="0" smtClean="0"/>
              <a:t>plaisirs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dirty="0" smtClean="0"/>
              <a:t>Je </a:t>
            </a:r>
            <a:r>
              <a:rPr lang="fr-FR" dirty="0"/>
              <a:t>n'ai plus besoin </a:t>
            </a:r>
            <a:r>
              <a:rPr lang="fr-FR" dirty="0" smtClean="0"/>
              <a:t>d'eux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dirty="0" smtClean="0"/>
              <a:t>Balayé </a:t>
            </a:r>
            <a:r>
              <a:rPr lang="fr-FR" dirty="0"/>
              <a:t>les amours avec leurs </a:t>
            </a:r>
            <a:r>
              <a:rPr lang="fr-FR" dirty="0" smtClean="0"/>
              <a:t>trémolos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dirty="0" smtClean="0"/>
              <a:t>Balayé </a:t>
            </a:r>
            <a:r>
              <a:rPr lang="fr-FR" dirty="0"/>
              <a:t>pour </a:t>
            </a:r>
            <a:r>
              <a:rPr lang="fr-FR" dirty="0" smtClean="0"/>
              <a:t>toujours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dirty="0" smtClean="0"/>
              <a:t>Je repars </a:t>
            </a:r>
            <a:r>
              <a:rPr lang="fr-FR" dirty="0"/>
              <a:t>à </a:t>
            </a:r>
            <a:r>
              <a:rPr lang="fr-FR" dirty="0" smtClean="0"/>
              <a:t>zéro</a:t>
            </a:r>
            <a:r>
              <a:rPr lang="is-IS" dirty="0" smtClean="0"/>
              <a:t>…</a:t>
            </a:r>
            <a:endParaRPr lang="fr-F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579" y="1843170"/>
            <a:ext cx="3752433" cy="4308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59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Les chansons </a:t>
            </a:r>
            <a:r>
              <a:rPr lang="fr-FR" b="1" dirty="0" smtClean="0"/>
              <a:t>d’Édith </a:t>
            </a:r>
            <a:r>
              <a:rPr lang="fr-FR" b="1" dirty="0"/>
              <a:t>Piaf</a:t>
            </a:r>
            <a:r>
              <a:rPr lang="fr-FR" dirty="0"/>
              <a:t/>
            </a:r>
            <a:br>
              <a:rPr lang="fr-FR" dirty="0"/>
            </a:br>
            <a:r>
              <a:rPr lang="fr-FR" sz="2800" i="1" dirty="0"/>
              <a:t>Non, je ne regrette rien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Bruno </a:t>
            </a:r>
            <a:r>
              <a:rPr lang="fr-FR" dirty="0" err="1"/>
              <a:t>Coquatrix</a:t>
            </a:r>
            <a:r>
              <a:rPr lang="fr-FR" dirty="0"/>
              <a:t> avait demandé de l'aide à Édith Piaf pour l'Olympia. A ce moment Piaf </a:t>
            </a:r>
            <a:r>
              <a:rPr lang="fr-FR" dirty="0" smtClean="0"/>
              <a:t>était </a:t>
            </a:r>
            <a:r>
              <a:rPr lang="fr-FR" dirty="0"/>
              <a:t>très malade donc elle a refusé. Mais quand elle </a:t>
            </a:r>
            <a:r>
              <a:rPr lang="fr-FR" dirty="0"/>
              <a:t>avait écouté </a:t>
            </a:r>
            <a:r>
              <a:rPr lang="fr-FR" dirty="0"/>
              <a:t>la chanson </a:t>
            </a:r>
            <a:r>
              <a:rPr lang="fr-FR" dirty="0" smtClean="0"/>
              <a:t>pour </a:t>
            </a:r>
            <a:r>
              <a:rPr lang="fr-FR" dirty="0"/>
              <a:t>la première </a:t>
            </a:r>
            <a:r>
              <a:rPr lang="fr-FR" dirty="0"/>
              <a:t>fois, </a:t>
            </a:r>
            <a:r>
              <a:rPr lang="fr-FR" dirty="0" smtClean="0"/>
              <a:t>elle </a:t>
            </a:r>
            <a:r>
              <a:rPr lang="fr-FR" dirty="0"/>
              <a:t>a changé d'avis et </a:t>
            </a:r>
            <a:r>
              <a:rPr lang="fr-FR" dirty="0" smtClean="0"/>
              <a:t>accepté </a:t>
            </a:r>
            <a:r>
              <a:rPr lang="fr-FR" dirty="0"/>
              <a:t>les représentations. Elle a déclaré avec émotion « C'est moi, c'est </a:t>
            </a:r>
            <a:r>
              <a:rPr lang="fr-FR" dirty="0" smtClean="0"/>
              <a:t>ma </a:t>
            </a:r>
            <a:r>
              <a:rPr lang="fr-FR" dirty="0"/>
              <a:t>vie ! </a:t>
            </a:r>
            <a:r>
              <a:rPr lang="fr-FR" dirty="0" smtClean="0"/>
              <a:t>».</a:t>
            </a:r>
          </a:p>
          <a:p>
            <a:r>
              <a:rPr lang="fr-FR" dirty="0" smtClean="0">
                <a:hlinkClick r:id="rId2"/>
              </a:rPr>
              <a:t>Cette anecdote a été utilisée dans le film </a:t>
            </a:r>
            <a:r>
              <a:rPr lang="fr-FR" i="1" dirty="0" smtClean="0">
                <a:hlinkClick r:id="rId2"/>
              </a:rPr>
              <a:t>La Môme</a:t>
            </a:r>
            <a:r>
              <a:rPr lang="fr-FR" dirty="0" smtClean="0">
                <a:hlinkClick r:id="rId2"/>
              </a:rPr>
              <a:t>. </a:t>
            </a:r>
            <a:r>
              <a:rPr lang="en-US" dirty="0" smtClean="0"/>
              <a:t>(1:57:47)</a:t>
            </a:r>
          </a:p>
          <a:p>
            <a:r>
              <a:rPr lang="en-US" dirty="0">
                <a:hlinkClick r:id="rId3"/>
              </a:rPr>
              <a:t>https://www.youtube.com/watch?v=rzy2wZSg5ZM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7323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Au </a:t>
            </a:r>
            <a:r>
              <a:rPr lang="fr-FR"/>
              <a:t>cinéma </a:t>
            </a:r>
            <a:r>
              <a:rPr lang="fr-FR" smtClean="0"/>
              <a:t>ET AU </a:t>
            </a:r>
            <a:r>
              <a:rPr lang="fr-FR" dirty="0"/>
              <a:t>théâtre</a:t>
            </a:r>
            <a:br>
              <a:rPr lang="fr-FR" dirty="0"/>
            </a:b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1853754"/>
            <a:ext cx="4075162" cy="345061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sz="2400" dirty="0"/>
              <a:t>La Môme (2007</a:t>
            </a:r>
            <a:r>
              <a:rPr lang="fr-FR" sz="2400" dirty="0" smtClean="0"/>
              <a:t>)</a:t>
            </a:r>
          </a:p>
          <a:p>
            <a:pPr marL="4572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/>
              <a:t>Marion </a:t>
            </a:r>
            <a:r>
              <a:rPr lang="en-US" sz="2000" dirty="0" err="1"/>
              <a:t>Cotillard</a:t>
            </a:r>
            <a:endParaRPr lang="en-US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2400" dirty="0" smtClean="0"/>
              <a:t> </a:t>
            </a:r>
            <a:endParaRPr lang="en-US" sz="2400" dirty="0" smtClean="0"/>
          </a:p>
        </p:txBody>
      </p:sp>
      <p:pic>
        <p:nvPicPr>
          <p:cNvPr id="4" name="Picture 3">
            <a:hlinkClick r:id="rId2"/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67"/>
          <a:stretch/>
        </p:blipFill>
        <p:spPr>
          <a:xfrm>
            <a:off x="1155743" y="2709071"/>
            <a:ext cx="4666833" cy="3431467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6686968" y="1853753"/>
            <a:ext cx="4075162" cy="34506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/>
              <a:t>Piaf, the Show ! (LFM2018) 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2200" dirty="0"/>
              <a:t>Anne </a:t>
            </a:r>
            <a:r>
              <a:rPr lang="fr-FR" sz="2200" dirty="0" smtClean="0"/>
              <a:t>Carrère</a:t>
            </a:r>
            <a:endParaRPr lang="fr-FR" sz="2200" dirty="0"/>
          </a:p>
        </p:txBody>
      </p:sp>
      <p:pic>
        <p:nvPicPr>
          <p:cNvPr id="6" name="Picture 5">
            <a:hlinkClick r:id="rId4"/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8" r="1293"/>
          <a:stretch/>
        </p:blipFill>
        <p:spPr>
          <a:xfrm>
            <a:off x="6210215" y="2709072"/>
            <a:ext cx="5028667" cy="3431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14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1078</TotalTime>
  <Words>554</Words>
  <Application>Microsoft Office PowerPoint</Application>
  <PresentationFormat>Widescreen</PresentationFormat>
  <Paragraphs>42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等线</vt:lpstr>
      <vt:lpstr>Gill Sans MT</vt:lpstr>
      <vt:lpstr>Gallery</vt:lpstr>
      <vt:lpstr>Édith Piaf</vt:lpstr>
      <vt:lpstr>le programme</vt:lpstr>
      <vt:lpstr>Qui est Édith Piaf</vt:lpstr>
      <vt:lpstr>La vie d’Édith Piaf </vt:lpstr>
      <vt:lpstr>Les chansons d’Édith Piaf L'Accordéoniste </vt:lpstr>
      <vt:lpstr>Les chansons d’Édith Piaf La vie en rose</vt:lpstr>
      <vt:lpstr>Les chansons d’Édith Piaf Non, je ne regrette rien</vt:lpstr>
      <vt:lpstr>Les chansons d’Édith Piaf Non, je ne regrette rien</vt:lpstr>
      <vt:lpstr>Au cinéma ET AU théâtre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Edith Piaf</dc:title>
  <dc:creator>Jie TANG</dc:creator>
  <cp:lastModifiedBy>HOPKINS, Mark</cp:lastModifiedBy>
  <cp:revision>27</cp:revision>
  <cp:lastPrinted>2019-03-18T04:02:16Z</cp:lastPrinted>
  <dcterms:created xsi:type="dcterms:W3CDTF">2019-03-17T02:13:13Z</dcterms:created>
  <dcterms:modified xsi:type="dcterms:W3CDTF">2019-03-20T11:19:41Z</dcterms:modified>
</cp:coreProperties>
</file>