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1" r:id="rId10"/>
    <p:sldId id="263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AFF13-14CB-4027-B140-BCBE5F956AF9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7A344-4D39-4319-940A-A88B9A6673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9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ashkent_Declaration" TargetMode="External"/><Relationship Id="rId3" Type="http://schemas.openxmlformats.org/officeDocument/2006/relationships/hyperlink" Target="https://en.wikipedia.org/wiki/Operation_Gibraltar" TargetMode="External"/><Relationship Id="rId7" Type="http://schemas.openxmlformats.org/officeDocument/2006/relationships/hyperlink" Target="https://en.wikipedia.org/wiki/Indo-Pakistani_wars_and_conflicts#cite_note-FOOTNOTERachna_Bisht2015-1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ndo-Pakistani_wars_and_conflicts#cite_note-FOOTNOTEDavid_R._Higgins2016-9" TargetMode="External"/><Relationship Id="rId5" Type="http://schemas.openxmlformats.org/officeDocument/2006/relationships/hyperlink" Target="https://en.wikipedia.org/wiki/West_Pakistan" TargetMode="External"/><Relationship Id="rId4" Type="http://schemas.openxmlformats.org/officeDocument/2006/relationships/hyperlink" Target="https://en.wikipedia.org/wiki/Jammu_and_Kashmi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Maharaja </a:t>
            </a:r>
            <a:r>
              <a:rPr lang="fr-FR" dirty="0" err="1" smtClean="0"/>
              <a:t>initially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independance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muslim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majority</a:t>
            </a:r>
            <a:r>
              <a:rPr lang="fr-FR" baseline="0" dirty="0" smtClean="0"/>
              <a:t> population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happy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India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accesion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Hindus</a:t>
            </a:r>
            <a:r>
              <a:rPr lang="fr-FR" baseline="0" dirty="0" smtClean="0"/>
              <a:t> and Sikhs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oppressed</a:t>
            </a:r>
            <a:r>
              <a:rPr lang="fr-FR" baseline="0" dirty="0" smtClean="0"/>
              <a:t> in Pakistan. Pakistan made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attempts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convince</a:t>
            </a:r>
            <a:r>
              <a:rPr lang="fr-FR" baseline="0" dirty="0" smtClean="0"/>
              <a:t> Maharaja </a:t>
            </a:r>
            <a:r>
              <a:rPr lang="fr-FR" baseline="0" dirty="0" err="1" smtClean="0"/>
              <a:t>offering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favourable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treatment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benefits</a:t>
            </a:r>
            <a:r>
              <a:rPr lang="fr-FR" baseline="0" dirty="0" smtClean="0"/>
              <a:t> but Maharaja </a:t>
            </a:r>
            <a:r>
              <a:rPr lang="fr-FR" baseline="0" dirty="0" err="1" smtClean="0"/>
              <a:t>refused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Muslim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league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attendants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7A344-4D39-4319-940A-A88B9A6673F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41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peration Gibraltar"/>
              </a:rPr>
              <a:t>Operation Gibraltar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was designed to infiltrate forces into </a:t>
            </a:r>
            <a:r>
              <a:rPr lang="en-I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Jammu and Kashmir"/>
              </a:rPr>
              <a:t>Jammu and Kashmir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precipitate an insurgency against rule by India. India retaliated by launching a full-scale military attack on </a:t>
            </a:r>
            <a:r>
              <a:rPr lang="en-I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West Pakistan"/>
              </a:rPr>
              <a:t>West Pakistan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seventeen-day war caused thousands of casualties on both sides and witnessed the largest engagement of </a:t>
            </a:r>
            <a:r>
              <a:rPr lang="en-I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armored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vehicles and the largest tank battle since World War II.</a:t>
            </a:r>
            <a:r>
              <a:rPr lang="en-IN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[9]</a:t>
            </a:r>
            <a:r>
              <a:rPr lang="en-IN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[10]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hostilities between the two countries ended after a ceasefire was declared following diplomatic intervention by the Soviet Union and USA and the subsequent issuance of the </a:t>
            </a:r>
            <a:r>
              <a:rPr lang="en-I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Tashkent Declaration"/>
              </a:rPr>
              <a:t>Tashkent Declaration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7A344-4D39-4319-940A-A88B9A6673F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94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FA05-5DC3-43C7-AE98-78D6C555A741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B35-EF84-480F-9635-A4D22BEF2A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62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FA05-5DC3-43C7-AE98-78D6C555A741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B35-EF84-480F-9635-A4D22BEF2A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19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FA05-5DC3-43C7-AE98-78D6C555A741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B35-EF84-480F-9635-A4D22BEF2A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7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FA05-5DC3-43C7-AE98-78D6C555A741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B35-EF84-480F-9635-A4D22BEF2A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16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FA05-5DC3-43C7-AE98-78D6C555A741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B35-EF84-480F-9635-A4D22BEF2A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77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FA05-5DC3-43C7-AE98-78D6C555A741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B35-EF84-480F-9635-A4D22BEF2A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74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FA05-5DC3-43C7-AE98-78D6C555A741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B35-EF84-480F-9635-A4D22BEF2A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38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FA05-5DC3-43C7-AE98-78D6C555A741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B35-EF84-480F-9635-A4D22BEF2A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68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FA05-5DC3-43C7-AE98-78D6C555A741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B35-EF84-480F-9635-A4D22BEF2A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56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FA05-5DC3-43C7-AE98-78D6C555A741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B35-EF84-480F-9635-A4D22BEF2A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5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FA05-5DC3-43C7-AE98-78D6C555A741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B35-EF84-480F-9635-A4D22BEF2A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68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0FA05-5DC3-43C7-AE98-78D6C555A741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BB35-EF84-480F-9635-A4D22BEF2A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83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 descr="Image result for india paki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4" y="578841"/>
            <a:ext cx="12192000" cy="68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1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Les </a:t>
            </a:r>
            <a:r>
              <a:rPr lang="en-IN" dirty="0" err="1"/>
              <a:t>g</a:t>
            </a:r>
            <a:r>
              <a:rPr lang="en-IN" dirty="0" err="1" smtClean="0"/>
              <a:t>uerres</a:t>
            </a:r>
            <a:r>
              <a:rPr lang="en-IN" dirty="0" smtClean="0"/>
              <a:t>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1947 - </a:t>
            </a:r>
            <a:r>
              <a:rPr lang="en-IN" dirty="0" smtClean="0"/>
              <a:t>Pour </a:t>
            </a:r>
            <a:r>
              <a:rPr lang="en-IN" dirty="0" smtClean="0"/>
              <a:t>le </a:t>
            </a:r>
            <a:r>
              <a:rPr lang="en-IN" dirty="0" err="1"/>
              <a:t>C</a:t>
            </a:r>
            <a:r>
              <a:rPr lang="en-IN" dirty="0" err="1" smtClean="0"/>
              <a:t>achemire</a:t>
            </a:r>
            <a:r>
              <a:rPr lang="en-IN" dirty="0" smtClean="0"/>
              <a:t>, </a:t>
            </a:r>
            <a:r>
              <a:rPr lang="en-IN" dirty="0" smtClean="0"/>
              <a:t>le </a:t>
            </a:r>
            <a:r>
              <a:rPr lang="en-IN" dirty="0" err="1"/>
              <a:t>C</a:t>
            </a:r>
            <a:r>
              <a:rPr lang="en-IN" dirty="0" err="1" smtClean="0"/>
              <a:t>onseil</a:t>
            </a:r>
            <a:r>
              <a:rPr lang="en-IN" dirty="0" smtClean="0"/>
              <a:t> </a:t>
            </a:r>
            <a:r>
              <a:rPr lang="en-IN" dirty="0" smtClean="0"/>
              <a:t>de </a:t>
            </a:r>
            <a:r>
              <a:rPr lang="en-IN" dirty="0" err="1" smtClean="0"/>
              <a:t>S</a:t>
            </a:r>
            <a:r>
              <a:rPr lang="en-IN" dirty="0" err="1"/>
              <a:t>écurité</a:t>
            </a:r>
            <a:r>
              <a:rPr lang="en-IN" dirty="0"/>
              <a:t> </a:t>
            </a:r>
            <a:r>
              <a:rPr lang="en-IN" dirty="0" smtClean="0"/>
              <a:t>a </a:t>
            </a:r>
            <a:r>
              <a:rPr lang="en-IN" dirty="0" err="1" smtClean="0"/>
              <a:t>déclaré</a:t>
            </a:r>
            <a:r>
              <a:rPr lang="en-IN" dirty="0" smtClean="0"/>
              <a:t> un </a:t>
            </a:r>
            <a:r>
              <a:rPr lang="en-IN" dirty="0" smtClean="0"/>
              <a:t>“</a:t>
            </a:r>
            <a:r>
              <a:rPr lang="en-IN" dirty="0" err="1" smtClean="0"/>
              <a:t>cessez</a:t>
            </a:r>
            <a:r>
              <a:rPr lang="en-IN" dirty="0" smtClean="0"/>
              <a:t>-le-feu” </a:t>
            </a:r>
            <a:r>
              <a:rPr lang="en-IN" dirty="0" smtClean="0"/>
              <a:t>et </a:t>
            </a:r>
            <a:r>
              <a:rPr lang="en-IN" dirty="0" smtClean="0"/>
              <a:t>la “</a:t>
            </a:r>
            <a:r>
              <a:rPr lang="en-IN" dirty="0" err="1" smtClean="0"/>
              <a:t>ligne</a:t>
            </a:r>
            <a:r>
              <a:rPr lang="en-IN" dirty="0" smtClean="0"/>
              <a:t> de c</a:t>
            </a:r>
            <a:r>
              <a:rPr lang="fr-FR" dirty="0" smtClean="0"/>
              <a:t>ô</a:t>
            </a:r>
            <a:r>
              <a:rPr lang="en-IN" dirty="0" err="1" smtClean="0"/>
              <a:t>ntrole</a:t>
            </a:r>
            <a:r>
              <a:rPr lang="en-IN" dirty="0" smtClean="0"/>
              <a:t>”. </a:t>
            </a:r>
            <a:endParaRPr lang="en-IN" dirty="0" smtClean="0"/>
          </a:p>
          <a:p>
            <a:r>
              <a:rPr lang="en-IN" dirty="0" smtClean="0"/>
              <a:t>1965 - </a:t>
            </a:r>
            <a:r>
              <a:rPr lang="en-IN" dirty="0" smtClean="0"/>
              <a:t>“Operation Gibraltar”. </a:t>
            </a:r>
            <a:r>
              <a:rPr lang="en-IN" dirty="0" err="1" smtClean="0"/>
              <a:t>L’Inde</a:t>
            </a:r>
            <a:r>
              <a:rPr lang="en-IN" dirty="0" smtClean="0"/>
              <a:t> a </a:t>
            </a:r>
            <a:r>
              <a:rPr lang="en-IN" dirty="0" err="1" smtClean="0"/>
              <a:t>riposté</a:t>
            </a:r>
            <a:r>
              <a:rPr lang="en-IN" dirty="0" smtClean="0"/>
              <a:t> avec </a:t>
            </a:r>
            <a:r>
              <a:rPr lang="en-IN" dirty="0" err="1" smtClean="0"/>
              <a:t>une</a:t>
            </a:r>
            <a:r>
              <a:rPr lang="en-IN" dirty="0" smtClean="0"/>
              <a:t> forte </a:t>
            </a:r>
            <a:r>
              <a:rPr lang="en-IN" dirty="0" err="1" smtClean="0"/>
              <a:t>attaque</a:t>
            </a:r>
            <a:r>
              <a:rPr lang="en-IN" dirty="0" smtClean="0"/>
              <a:t> </a:t>
            </a:r>
            <a:r>
              <a:rPr lang="en-IN" dirty="0" err="1" smtClean="0"/>
              <a:t>militaire</a:t>
            </a:r>
            <a:r>
              <a:rPr lang="en-IN" dirty="0" smtClean="0"/>
              <a:t> sur </a:t>
            </a:r>
            <a:r>
              <a:rPr lang="en-IN" dirty="0" smtClean="0"/>
              <a:t>le Pakistan</a:t>
            </a:r>
            <a:r>
              <a:rPr lang="en-IN" dirty="0" smtClean="0"/>
              <a:t>. </a:t>
            </a:r>
            <a:r>
              <a:rPr lang="en-IN" dirty="0" err="1" smtClean="0"/>
              <a:t>L’Union</a:t>
            </a:r>
            <a:r>
              <a:rPr lang="en-IN" dirty="0"/>
              <a:t> </a:t>
            </a:r>
            <a:r>
              <a:rPr lang="en-IN" dirty="0" err="1"/>
              <a:t>Soviétique</a:t>
            </a:r>
            <a:r>
              <a:rPr lang="en-IN" dirty="0"/>
              <a:t> </a:t>
            </a:r>
            <a:r>
              <a:rPr lang="en-IN" dirty="0" smtClean="0"/>
              <a:t>et les </a:t>
            </a:r>
            <a:r>
              <a:rPr lang="fr-FR" dirty="0" smtClean="0"/>
              <a:t>É</a:t>
            </a:r>
            <a:r>
              <a:rPr lang="fr-FR" dirty="0" smtClean="0"/>
              <a:t>tats-Unis </a:t>
            </a:r>
            <a:r>
              <a:rPr lang="fr-FR" dirty="0" smtClean="0"/>
              <a:t>ont intervenu pour un </a:t>
            </a:r>
            <a:r>
              <a:rPr lang="en-IN" dirty="0" err="1"/>
              <a:t>cessez</a:t>
            </a:r>
            <a:r>
              <a:rPr lang="en-IN" dirty="0"/>
              <a:t>-le-feu</a:t>
            </a:r>
            <a:r>
              <a:rPr lang="fr-FR" dirty="0" smtClean="0"/>
              <a:t>. </a:t>
            </a:r>
            <a:endParaRPr lang="fr-FR" dirty="0" smtClean="0"/>
          </a:p>
          <a:p>
            <a:r>
              <a:rPr lang="en-IN" dirty="0" smtClean="0"/>
              <a:t>1971 - </a:t>
            </a:r>
            <a:r>
              <a:rPr lang="fr-FR" dirty="0" smtClean="0"/>
              <a:t>La </a:t>
            </a:r>
            <a:r>
              <a:rPr lang="fr-FR" dirty="0" smtClean="0"/>
              <a:t>lib</a:t>
            </a:r>
            <a:r>
              <a:rPr lang="en-IN" dirty="0"/>
              <a:t>é</a:t>
            </a:r>
            <a:r>
              <a:rPr lang="fr-FR" dirty="0" smtClean="0"/>
              <a:t>ration de </a:t>
            </a:r>
            <a:r>
              <a:rPr lang="fr-FR" dirty="0" smtClean="0"/>
              <a:t>l’est du </a:t>
            </a:r>
            <a:r>
              <a:rPr lang="fr-FR" dirty="0" smtClean="0"/>
              <a:t>Pakistan – le Bangladesh</a:t>
            </a:r>
            <a:r>
              <a:rPr lang="fr-FR" dirty="0" smtClean="0"/>
              <a:t>.  </a:t>
            </a:r>
          </a:p>
          <a:p>
            <a:r>
              <a:rPr lang="en-IN" dirty="0"/>
              <a:t>1999 - </a:t>
            </a:r>
            <a:r>
              <a:rPr lang="en-IN" dirty="0" smtClean="0"/>
              <a:t>La guerre de </a:t>
            </a:r>
            <a:r>
              <a:rPr lang="en-IN" dirty="0" err="1" smtClean="0"/>
              <a:t>Kargil</a:t>
            </a:r>
            <a:r>
              <a:rPr lang="en-IN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06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Les </a:t>
            </a:r>
            <a:r>
              <a:rPr lang="en-IN" dirty="0" err="1" smtClean="0"/>
              <a:t>événements</a:t>
            </a:r>
            <a:r>
              <a:rPr lang="en-IN" dirty="0" smtClean="0"/>
              <a:t> </a:t>
            </a:r>
            <a:r>
              <a:rPr lang="en-IN" dirty="0" err="1"/>
              <a:t>récents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Uri, un </a:t>
            </a:r>
            <a:r>
              <a:rPr lang="en-IN" dirty="0" err="1" smtClean="0"/>
              <a:t>groupe</a:t>
            </a:r>
            <a:r>
              <a:rPr lang="en-IN" dirty="0" smtClean="0"/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inherit"/>
              </a:rPr>
              <a:t>extrémiste</a:t>
            </a:r>
            <a:r>
              <a:rPr lang="en-IN" dirty="0" smtClean="0"/>
              <a:t> </a:t>
            </a:r>
            <a:r>
              <a:rPr lang="en-IN" dirty="0" err="1" smtClean="0"/>
              <a:t>p</a:t>
            </a:r>
            <a:r>
              <a:rPr lang="en-IN" dirty="0" err="1" smtClean="0"/>
              <a:t>akistanais</a:t>
            </a:r>
            <a:r>
              <a:rPr lang="en-IN" dirty="0" smtClean="0"/>
              <a:t>, </a:t>
            </a:r>
            <a:r>
              <a:rPr lang="en-IN" dirty="0" err="1" smtClean="0"/>
              <a:t>Jaish</a:t>
            </a:r>
            <a:r>
              <a:rPr lang="en-IN" dirty="0" smtClean="0"/>
              <a:t> e Mohammad a </a:t>
            </a:r>
            <a:r>
              <a:rPr lang="en-IN" dirty="0" smtClean="0"/>
              <a:t>fait un ‘</a:t>
            </a:r>
            <a:r>
              <a:rPr lang="en-IN" dirty="0" err="1" smtClean="0"/>
              <a:t>attentat</a:t>
            </a:r>
            <a:r>
              <a:rPr lang="en-IN" dirty="0" smtClean="0"/>
              <a:t>-suicide’ </a:t>
            </a:r>
            <a:r>
              <a:rPr lang="en-IN" dirty="0" err="1" smtClean="0"/>
              <a:t>dans</a:t>
            </a:r>
            <a:r>
              <a:rPr lang="en-IN" dirty="0" smtClean="0"/>
              <a:t> un camp </a:t>
            </a:r>
            <a:r>
              <a:rPr lang="en-IN" dirty="0" err="1" smtClean="0"/>
              <a:t>militaire</a:t>
            </a:r>
            <a:r>
              <a:rPr lang="en-IN" dirty="0" smtClean="0"/>
              <a:t> </a:t>
            </a:r>
            <a:r>
              <a:rPr lang="en-IN" dirty="0" err="1"/>
              <a:t>i</a:t>
            </a:r>
            <a:r>
              <a:rPr lang="en-IN" dirty="0" err="1" smtClean="0"/>
              <a:t>ndien</a:t>
            </a:r>
            <a:r>
              <a:rPr lang="en-IN" dirty="0" smtClean="0"/>
              <a:t>. 19 </a:t>
            </a:r>
            <a:r>
              <a:rPr lang="en-IN" dirty="0" err="1" smtClean="0"/>
              <a:t>soldats</a:t>
            </a:r>
            <a:r>
              <a:rPr lang="en-IN" dirty="0" smtClean="0"/>
              <a:t> </a:t>
            </a:r>
            <a:r>
              <a:rPr lang="en-IN" dirty="0" err="1" smtClean="0"/>
              <a:t>sont</a:t>
            </a:r>
            <a:r>
              <a:rPr lang="en-IN" dirty="0" smtClean="0"/>
              <a:t> </a:t>
            </a:r>
            <a:r>
              <a:rPr lang="en-IN" dirty="0" err="1" smtClean="0"/>
              <a:t>morts</a:t>
            </a:r>
            <a:r>
              <a:rPr lang="en-IN" dirty="0" smtClean="0"/>
              <a:t>.  </a:t>
            </a:r>
            <a:endParaRPr lang="en-IN" dirty="0" smtClean="0"/>
          </a:p>
          <a:p>
            <a:pPr lvl="0"/>
            <a:r>
              <a:rPr lang="en-IN" dirty="0" smtClean="0"/>
              <a:t>Les frappes </a:t>
            </a:r>
            <a:r>
              <a:rPr lang="en-IN" dirty="0" err="1" smtClean="0"/>
              <a:t>chirurgicales</a:t>
            </a:r>
            <a:r>
              <a:rPr lang="en-IN" dirty="0" smtClean="0"/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inherit"/>
              </a:rPr>
              <a:t>menées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par </a:t>
            </a: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l’arm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inherit"/>
              </a:rPr>
              <a:t>é</a:t>
            </a: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 indienne sur le LOC. </a:t>
            </a: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Elles </a:t>
            </a: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ont </a:t>
            </a: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tu</a:t>
            </a:r>
            <a:r>
              <a:rPr lang="fr-FR" dirty="0">
                <a:solidFill>
                  <a:srgbClr val="212121"/>
                </a:solidFill>
                <a:ea typeface="inherit"/>
              </a:rPr>
              <a:t>é</a:t>
            </a: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environ 40 terroristes, c’étai</a:t>
            </a:r>
            <a:r>
              <a:rPr lang="fr-FR" dirty="0" smtClean="0"/>
              <a:t>t une attaque historique.  </a:t>
            </a:r>
          </a:p>
          <a:p>
            <a:pPr lvl="0"/>
            <a:r>
              <a:rPr kumimoji="0" lang="en-IN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Pulwama</a:t>
            </a:r>
            <a:r>
              <a:rPr kumimoji="0" lang="en-I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- </a:t>
            </a:r>
            <a:r>
              <a:rPr lang="fr-FR" dirty="0" smtClean="0"/>
              <a:t>41</a:t>
            </a:r>
            <a:r>
              <a:rPr lang="fr-FR" dirty="0"/>
              <a:t> membres des forces de sécurité indiennes ont été tués dans un attentat-suicide dans la région du </a:t>
            </a:r>
            <a:r>
              <a:rPr lang="fr-FR" dirty="0" smtClean="0"/>
              <a:t>Cachemire.</a:t>
            </a:r>
            <a:r>
              <a:rPr lang="fr-FR" dirty="0"/>
              <a:t> Un engin artisanal a explosé au moment où passait le convoi de la </a:t>
            </a:r>
            <a:r>
              <a:rPr lang="fr-FR" dirty="0" smtClean="0"/>
              <a:t>CRPF. </a:t>
            </a:r>
          </a:p>
          <a:p>
            <a:pPr lvl="0"/>
            <a:r>
              <a:rPr lang="fr-FR" dirty="0" smtClean="0"/>
              <a:t>Les frappes de l’air de l’IAF – le bombardement </a:t>
            </a:r>
            <a:r>
              <a:rPr lang="fr-FR" dirty="0" smtClean="0"/>
              <a:t>de </a:t>
            </a:r>
            <a:r>
              <a:rPr lang="fr-FR" dirty="0" err="1" smtClean="0"/>
              <a:t>Balakot</a:t>
            </a:r>
            <a:r>
              <a:rPr lang="fr-FR" dirty="0" smtClean="0"/>
              <a:t> - </a:t>
            </a:r>
            <a:r>
              <a:rPr lang="fr-FR" dirty="0"/>
              <a:t>Douze Mirage </a:t>
            </a:r>
            <a:r>
              <a:rPr lang="fr-FR" dirty="0" smtClean="0"/>
              <a:t>2000</a:t>
            </a:r>
            <a:r>
              <a:rPr lang="fr-FR" dirty="0"/>
              <a:t> de la force aérienne </a:t>
            </a:r>
            <a:r>
              <a:rPr lang="fr-FR" dirty="0" smtClean="0"/>
              <a:t>indienne</a:t>
            </a:r>
            <a:r>
              <a:rPr lang="fr-FR" dirty="0"/>
              <a:t> mènent une frappe contre un camp d'entraînement de l'organisation armée islamiste </a:t>
            </a:r>
            <a:r>
              <a:rPr lang="fr-FR" dirty="0" err="1" smtClean="0"/>
              <a:t>Jaish</a:t>
            </a:r>
            <a:r>
              <a:rPr lang="fr-FR" dirty="0" smtClean="0"/>
              <a:t>-e-Mohammed.</a:t>
            </a:r>
            <a:r>
              <a:rPr lang="fr-FR" dirty="0" smtClean="0"/>
              <a:t>		</a:t>
            </a:r>
            <a:endParaRPr kumimoji="0" lang="fr-F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597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Image result for iaf air stri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3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…	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Le P</a:t>
            </a:r>
            <a:r>
              <a:rPr lang="en-IN" dirty="0" smtClean="0"/>
              <a:t>akistan </a:t>
            </a:r>
            <a:r>
              <a:rPr lang="en-IN" dirty="0" smtClean="0"/>
              <a:t>a </a:t>
            </a:r>
            <a:r>
              <a:rPr lang="en-IN" dirty="0" err="1" smtClean="0"/>
              <a:t>captur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inherit"/>
              </a:rPr>
              <a:t>é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inherit"/>
              </a:rPr>
              <a:t>Abhinandan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ea typeface="inherit"/>
              </a:rPr>
              <a:t> </a:t>
            </a:r>
            <a:r>
              <a:rPr kumimoji="0" lang="fr-FR" b="0" i="0" u="none" strike="noStrike" cap="none" normalizeH="0" dirty="0" err="1" smtClean="0">
                <a:ln>
                  <a:noFill/>
                </a:ln>
                <a:solidFill>
                  <a:srgbClr val="212121"/>
                </a:solidFill>
                <a:effectLst/>
                <a:ea typeface="inherit"/>
              </a:rPr>
              <a:t>Varthaman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ea typeface="inherit"/>
              </a:rPr>
              <a:t>,</a:t>
            </a:r>
            <a:r>
              <a:rPr lang="fr-FR" dirty="0" smtClean="0">
                <a:solidFill>
                  <a:srgbClr val="212121"/>
                </a:solidFill>
                <a:ea typeface="inherit"/>
              </a:rPr>
              <a:t> </a:t>
            </a:r>
            <a:r>
              <a:rPr lang="fr-FR" dirty="0" smtClean="0">
                <a:solidFill>
                  <a:srgbClr val="212121"/>
                </a:solidFill>
                <a:ea typeface="inherit"/>
              </a:rPr>
              <a:t>le commandant d’escadre</a:t>
            </a:r>
            <a:r>
              <a:rPr lang="fr-FR" dirty="0" smtClean="0">
                <a:solidFill>
                  <a:srgbClr val="212121"/>
                </a:solidFill>
                <a:ea typeface="inherit"/>
              </a:rPr>
              <a:t> </a:t>
            </a:r>
            <a:r>
              <a:rPr lang="fr-FR" dirty="0" smtClean="0">
                <a:solidFill>
                  <a:srgbClr val="212121"/>
                </a:solidFill>
                <a:ea typeface="inherit"/>
              </a:rPr>
              <a:t>de l’IAF. Ils ont </a:t>
            </a:r>
            <a:r>
              <a:rPr lang="fr-FR" dirty="0">
                <a:solidFill>
                  <a:srgbClr val="212121"/>
                </a:solidFill>
                <a:ea typeface="inherit"/>
              </a:rPr>
              <a:t>essayé </a:t>
            </a:r>
            <a:r>
              <a:rPr lang="fr-FR" dirty="0" smtClean="0">
                <a:solidFill>
                  <a:srgbClr val="212121"/>
                </a:solidFill>
                <a:ea typeface="inherit"/>
              </a:rPr>
              <a:t>de provoquer l’Inde, nous étions </a:t>
            </a:r>
            <a:r>
              <a:rPr lang="fr-FR" dirty="0" smtClean="0">
                <a:solidFill>
                  <a:srgbClr val="212121"/>
                </a:solidFill>
                <a:ea typeface="inherit"/>
              </a:rPr>
              <a:t>au </a:t>
            </a:r>
            <a:r>
              <a:rPr lang="fr-FR" dirty="0" smtClean="0">
                <a:solidFill>
                  <a:srgbClr val="212121"/>
                </a:solidFill>
                <a:ea typeface="inherit"/>
              </a:rPr>
              <a:t>bord d’une guerre </a:t>
            </a:r>
            <a:r>
              <a:rPr lang="fr-FR" dirty="0">
                <a:solidFill>
                  <a:srgbClr val="212121"/>
                </a:solidFill>
                <a:ea typeface="inherit"/>
              </a:rPr>
              <a:t>nucléaire </a:t>
            </a:r>
            <a:r>
              <a:rPr lang="fr-FR" dirty="0" smtClean="0">
                <a:solidFill>
                  <a:srgbClr val="212121"/>
                </a:solidFill>
                <a:ea typeface="inherit"/>
              </a:rPr>
              <a:t>mais Imran Khan est intelligent. </a:t>
            </a:r>
          </a:p>
          <a:p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inherit"/>
              </a:rPr>
              <a:t>L’Inde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inherit"/>
              </a:rPr>
              <a:t>se montrait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ea typeface="inherit"/>
              </a:rPr>
              <a:t> </a:t>
            </a: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ea typeface="inherit"/>
              </a:rPr>
              <a:t>tr</a:t>
            </a:r>
            <a:r>
              <a:rPr lang="fr-FR" dirty="0" smtClean="0"/>
              <a:t>è</a:t>
            </a: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ea typeface="inherit"/>
              </a:rPr>
              <a:t>s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ea typeface="inherit"/>
              </a:rPr>
              <a:t> intelligente aussi dans cette situation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ea typeface="inherit"/>
              </a:rPr>
              <a:t>. </a:t>
            </a:r>
            <a:r>
              <a:rPr lang="fr-FR" dirty="0" smtClean="0">
                <a:solidFill>
                  <a:srgbClr val="212121"/>
                </a:solidFill>
                <a:ea typeface="inherit"/>
              </a:rPr>
              <a:t>Ils ont convaincu tout le monde que </a:t>
            </a:r>
            <a:r>
              <a:rPr lang="fr-FR" dirty="0" smtClean="0">
                <a:solidFill>
                  <a:srgbClr val="212121"/>
                </a:solidFill>
                <a:ea typeface="inherit"/>
              </a:rPr>
              <a:t>le Pakistan </a:t>
            </a:r>
            <a:r>
              <a:rPr lang="fr-FR" dirty="0" smtClean="0">
                <a:solidFill>
                  <a:srgbClr val="212121"/>
                </a:solidFill>
                <a:ea typeface="inherit"/>
              </a:rPr>
              <a:t>est </a:t>
            </a:r>
            <a:r>
              <a:rPr lang="fr-FR" dirty="0" smtClean="0">
                <a:solidFill>
                  <a:srgbClr val="212121"/>
                </a:solidFill>
                <a:ea typeface="inherit"/>
              </a:rPr>
              <a:t>un </a:t>
            </a:r>
            <a:r>
              <a:rPr lang="fr-FR" dirty="0" smtClean="0">
                <a:solidFill>
                  <a:srgbClr val="212121"/>
                </a:solidFill>
                <a:ea typeface="inherit"/>
              </a:rPr>
              <a:t>malfaiteur humanitaire.</a:t>
            </a:r>
          </a:p>
          <a:p>
            <a:r>
              <a:rPr lang="en-IN" dirty="0" smtClean="0">
                <a:solidFill>
                  <a:srgbClr val="212121"/>
                </a:solidFill>
              </a:rPr>
              <a:t>Imran Khan </a:t>
            </a:r>
            <a:r>
              <a:rPr lang="fr-FR" dirty="0">
                <a:solidFill>
                  <a:srgbClr val="212121"/>
                </a:solidFill>
                <a:ea typeface="inherit"/>
              </a:rPr>
              <a:t>é</a:t>
            </a:r>
            <a:r>
              <a:rPr lang="en-IN" dirty="0" err="1" smtClean="0">
                <a:solidFill>
                  <a:srgbClr val="212121"/>
                </a:solidFill>
              </a:rPr>
              <a:t>tait</a:t>
            </a:r>
            <a:r>
              <a:rPr lang="en-IN" dirty="0" smtClean="0">
                <a:solidFill>
                  <a:srgbClr val="212121"/>
                </a:solidFill>
              </a:rPr>
              <a:t> </a:t>
            </a:r>
            <a:r>
              <a:rPr lang="en-IN" dirty="0" err="1" smtClean="0">
                <a:solidFill>
                  <a:srgbClr val="212121"/>
                </a:solidFill>
              </a:rPr>
              <a:t>assez</a:t>
            </a:r>
            <a:r>
              <a:rPr lang="en-IN" dirty="0" smtClean="0">
                <a:solidFill>
                  <a:srgbClr val="212121"/>
                </a:solidFill>
              </a:rPr>
              <a:t> intelligent </a:t>
            </a:r>
            <a:r>
              <a:rPr lang="en-IN" dirty="0" smtClean="0">
                <a:solidFill>
                  <a:srgbClr val="212121"/>
                </a:solidFill>
              </a:rPr>
              <a:t>de </a:t>
            </a:r>
            <a:r>
              <a:rPr lang="en-IN" dirty="0" err="1" smtClean="0">
                <a:solidFill>
                  <a:srgbClr val="212121"/>
                </a:solidFill>
              </a:rPr>
              <a:t>rendre</a:t>
            </a:r>
            <a:r>
              <a:rPr lang="en-IN" dirty="0" smtClean="0">
                <a:solidFill>
                  <a:srgbClr val="212121"/>
                </a:solidFill>
              </a:rPr>
              <a:t> le commandant. </a:t>
            </a:r>
            <a:endParaRPr lang="en-IN" dirty="0" smtClean="0">
              <a:solidFill>
                <a:srgbClr val="212121"/>
              </a:solidFill>
            </a:endParaRPr>
          </a:p>
          <a:p>
            <a:r>
              <a:rPr lang="en-IN" dirty="0" smtClean="0">
                <a:solidFill>
                  <a:srgbClr val="212121"/>
                </a:solidFill>
              </a:rPr>
              <a:t>Nous </a:t>
            </a:r>
            <a:r>
              <a:rPr lang="fr-FR" dirty="0">
                <a:solidFill>
                  <a:srgbClr val="212121"/>
                </a:solidFill>
                <a:ea typeface="inherit"/>
              </a:rPr>
              <a:t>é</a:t>
            </a:r>
            <a:r>
              <a:rPr lang="en-IN" dirty="0" err="1" smtClean="0">
                <a:solidFill>
                  <a:srgbClr val="212121"/>
                </a:solidFill>
              </a:rPr>
              <a:t>tions</a:t>
            </a:r>
            <a:r>
              <a:rPr lang="en-IN" dirty="0" smtClean="0">
                <a:solidFill>
                  <a:srgbClr val="212121"/>
                </a:solidFill>
              </a:rPr>
              <a:t> au </a:t>
            </a:r>
            <a:r>
              <a:rPr lang="en-IN" dirty="0" err="1" smtClean="0">
                <a:solidFill>
                  <a:srgbClr val="212121"/>
                </a:solidFill>
              </a:rPr>
              <a:t>bord</a:t>
            </a:r>
            <a:r>
              <a:rPr lang="en-IN" dirty="0" smtClean="0">
                <a:solidFill>
                  <a:srgbClr val="212121"/>
                </a:solidFill>
              </a:rPr>
              <a:t> </a:t>
            </a:r>
            <a:r>
              <a:rPr lang="en-IN" dirty="0" err="1" smtClean="0">
                <a:solidFill>
                  <a:srgbClr val="212121"/>
                </a:solidFill>
              </a:rPr>
              <a:t>d’une</a:t>
            </a:r>
            <a:r>
              <a:rPr lang="en-IN" dirty="0" smtClean="0">
                <a:solidFill>
                  <a:srgbClr val="212121"/>
                </a:solidFill>
              </a:rPr>
              <a:t> </a:t>
            </a:r>
            <a:r>
              <a:rPr lang="en-IN" dirty="0" smtClean="0">
                <a:solidFill>
                  <a:srgbClr val="212121"/>
                </a:solidFill>
              </a:rPr>
              <a:t>guerre qui </a:t>
            </a:r>
            <a:r>
              <a:rPr lang="fr-FR" dirty="0" smtClean="0">
                <a:solidFill>
                  <a:srgbClr val="212121"/>
                </a:solidFill>
              </a:rPr>
              <a:t>aur</a:t>
            </a:r>
            <a:r>
              <a:rPr lang="fr-FR" dirty="0" smtClean="0">
                <a:solidFill>
                  <a:srgbClr val="212121"/>
                </a:solidFill>
              </a:rPr>
              <a:t>ait</a:t>
            </a:r>
            <a:r>
              <a:rPr lang="en-IN" dirty="0" smtClean="0">
                <a:solidFill>
                  <a:srgbClr val="212121"/>
                </a:solidFill>
              </a:rPr>
              <a:t> </a:t>
            </a:r>
            <a:r>
              <a:rPr lang="en-IN" dirty="0" err="1" smtClean="0">
                <a:solidFill>
                  <a:srgbClr val="212121"/>
                </a:solidFill>
              </a:rPr>
              <a:t>pu</a:t>
            </a:r>
            <a:r>
              <a:rPr lang="en-IN" dirty="0" smtClean="0">
                <a:solidFill>
                  <a:srgbClr val="212121"/>
                </a:solidFill>
              </a:rPr>
              <a:t> </a:t>
            </a:r>
            <a:r>
              <a:rPr lang="fr-FR" dirty="0" smtClean="0">
                <a:solidFill>
                  <a:srgbClr val="212121"/>
                </a:solidFill>
              </a:rPr>
              <a:t>être</a:t>
            </a:r>
            <a:r>
              <a:rPr lang="en-IN" dirty="0" smtClean="0">
                <a:solidFill>
                  <a:srgbClr val="212121"/>
                </a:solidFill>
              </a:rPr>
              <a:t> la </a:t>
            </a:r>
            <a:r>
              <a:rPr lang="en-IN" dirty="0" err="1" smtClean="0">
                <a:solidFill>
                  <a:srgbClr val="212121"/>
                </a:solidFill>
              </a:rPr>
              <a:t>pire</a:t>
            </a:r>
            <a:r>
              <a:rPr lang="en-IN" dirty="0" smtClean="0">
                <a:solidFill>
                  <a:srgbClr val="212121"/>
                </a:solidFill>
              </a:rPr>
              <a:t>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61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Image result for pe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4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9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Q</a:t>
            </a:r>
            <a:r>
              <a:rPr lang="fr-FR" dirty="0" smtClean="0"/>
              <a:t>uand</a:t>
            </a:r>
            <a:r>
              <a:rPr lang="fr-FR" dirty="0" smtClean="0"/>
              <a:t> </a:t>
            </a:r>
            <a:r>
              <a:rPr lang="fr-FR" dirty="0" smtClean="0"/>
              <a:t>tout a commencé 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1947 - </a:t>
            </a:r>
            <a:r>
              <a:rPr lang="fr-FR" dirty="0" smtClean="0"/>
              <a:t>La partition qui a tout commencé. </a:t>
            </a:r>
            <a:r>
              <a:rPr lang="fr-FR" dirty="0" smtClean="0"/>
              <a:t>La formation </a:t>
            </a:r>
            <a:r>
              <a:rPr lang="fr-FR" dirty="0" smtClean="0"/>
              <a:t>de l’Inde et du Pakistan par Gandhi et Jinnah. </a:t>
            </a:r>
          </a:p>
          <a:p>
            <a:r>
              <a:rPr lang="fr-FR" dirty="0" smtClean="0"/>
              <a:t>Une g</a:t>
            </a:r>
            <a:r>
              <a:rPr lang="fr-FR" dirty="0" smtClean="0"/>
              <a:t>rande </a:t>
            </a:r>
            <a:r>
              <a:rPr lang="fr-FR" dirty="0" smtClean="0"/>
              <a:t>migration (</a:t>
            </a:r>
            <a:r>
              <a:rPr lang="fr-FR" dirty="0" smtClean="0"/>
              <a:t>forcée</a:t>
            </a:r>
            <a:r>
              <a:rPr lang="fr-FR" dirty="0"/>
              <a:t>) à cause </a:t>
            </a:r>
            <a:r>
              <a:rPr lang="fr-FR" dirty="0" smtClean="0"/>
              <a:t>de la religion.   </a:t>
            </a:r>
          </a:p>
          <a:p>
            <a:r>
              <a:rPr lang="fr-FR" dirty="0" smtClean="0"/>
              <a:t>La tension entre les hindous et les musulmans. </a:t>
            </a:r>
          </a:p>
          <a:p>
            <a:r>
              <a:rPr lang="fr-FR" dirty="0" smtClean="0"/>
              <a:t>La p</a:t>
            </a:r>
            <a:r>
              <a:rPr lang="fr-FR" dirty="0" smtClean="0"/>
              <a:t>ropagation </a:t>
            </a:r>
            <a:r>
              <a:rPr lang="fr-FR" dirty="0" smtClean="0"/>
              <a:t>de la haine.  </a:t>
            </a:r>
          </a:p>
          <a:p>
            <a:r>
              <a:rPr lang="fr-FR" dirty="0" smtClean="0"/>
              <a:t>Les d</a:t>
            </a:r>
            <a:r>
              <a:rPr lang="fr-FR" dirty="0" smtClean="0"/>
              <a:t>ifférences politiques </a:t>
            </a:r>
            <a:r>
              <a:rPr lang="fr-FR" dirty="0" smtClean="0"/>
              <a:t>entre </a:t>
            </a:r>
            <a:r>
              <a:rPr lang="fr-FR" dirty="0" smtClean="0"/>
              <a:t>l’Inde la</a:t>
            </a:r>
            <a:r>
              <a:rPr lang="fr-FR" dirty="0" smtClean="0"/>
              <a:t>ïque</a:t>
            </a:r>
            <a:r>
              <a:rPr lang="fr-FR" dirty="0" smtClean="0"/>
              <a:t> et </a:t>
            </a:r>
            <a:r>
              <a:rPr lang="fr-FR" dirty="0" smtClean="0"/>
              <a:t>le Pakistan islamique.  </a:t>
            </a:r>
          </a:p>
          <a:p>
            <a:r>
              <a:rPr lang="fr-FR" dirty="0" smtClean="0"/>
              <a:t>Le Cachemire</a:t>
            </a:r>
            <a:r>
              <a:rPr lang="fr-FR" dirty="0" smtClean="0"/>
              <a:t>	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96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Image result for partition 19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75"/>
            <a:ext cx="12192000" cy="686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96EF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r="36342" b="74751"/>
          <a:stretch>
            <a:fillRect/>
          </a:stretch>
        </p:blipFill>
        <p:spPr bwMode="auto">
          <a:xfrm>
            <a:off x="79512" y="989752"/>
            <a:ext cx="7024724" cy="472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A7599FC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t="40857" r="61438" b="35777"/>
          <a:stretch>
            <a:fillRect/>
          </a:stretch>
        </p:blipFill>
        <p:spPr bwMode="auto">
          <a:xfrm>
            <a:off x="7270805" y="851273"/>
            <a:ext cx="4841683" cy="51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32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/>
              <a:t>C</a:t>
            </a:r>
            <a:r>
              <a:rPr lang="fr-FR" dirty="0" smtClean="0"/>
              <a:t>achemire en</a:t>
            </a:r>
            <a:r>
              <a:rPr lang="fr-FR" dirty="0" smtClean="0"/>
              <a:t> </a:t>
            </a:r>
            <a:r>
              <a:rPr lang="fr-FR" dirty="0" smtClean="0"/>
              <a:t>1947- Conflit et Chaos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smtClean="0"/>
              <a:t>roi </a:t>
            </a:r>
            <a:r>
              <a:rPr lang="fr-FR" dirty="0" smtClean="0"/>
              <a:t>Maharaja Hari Singh voulait un état indépendant.</a:t>
            </a:r>
          </a:p>
          <a:p>
            <a:r>
              <a:rPr lang="fr-FR" dirty="0" smtClean="0"/>
              <a:t>Le P</a:t>
            </a:r>
            <a:r>
              <a:rPr lang="fr-FR" dirty="0" smtClean="0"/>
              <a:t>akistan </a:t>
            </a:r>
            <a:r>
              <a:rPr lang="fr-FR" dirty="0" smtClean="0"/>
              <a:t>(Jinnah) a essayé de convaincre le roi mais il a refusé.  </a:t>
            </a:r>
          </a:p>
          <a:p>
            <a:r>
              <a:rPr lang="fr-FR" dirty="0" smtClean="0"/>
              <a:t>Les </a:t>
            </a:r>
            <a:r>
              <a:rPr lang="fr-FR" dirty="0" smtClean="0"/>
              <a:t>membres de la </a:t>
            </a:r>
            <a:r>
              <a:rPr lang="fr-FR" dirty="0" smtClean="0"/>
              <a:t>Ligue </a:t>
            </a:r>
            <a:r>
              <a:rPr lang="fr-FR" dirty="0" smtClean="0"/>
              <a:t>des </a:t>
            </a:r>
            <a:r>
              <a:rPr lang="fr-FR" dirty="0" smtClean="0"/>
              <a:t>Musulmans </a:t>
            </a:r>
            <a:r>
              <a:rPr lang="fr-FR" dirty="0" smtClean="0"/>
              <a:t>ont encouragé les musulmans </a:t>
            </a:r>
            <a:r>
              <a:rPr lang="fr-FR" dirty="0" smtClean="0"/>
              <a:t>locaux </a:t>
            </a:r>
            <a:r>
              <a:rPr lang="fr-FR" dirty="0" smtClean="0"/>
              <a:t>de prendre les armes contre le roi.  </a:t>
            </a:r>
          </a:p>
          <a:p>
            <a:r>
              <a:rPr lang="en-IN" dirty="0" smtClean="0"/>
              <a:t>Une petite guerre </a:t>
            </a:r>
            <a:r>
              <a:rPr lang="fr-FR" dirty="0"/>
              <a:t>é</a:t>
            </a:r>
            <a:r>
              <a:rPr lang="en-IN" dirty="0" err="1" smtClean="0"/>
              <a:t>conomique</a:t>
            </a:r>
            <a:r>
              <a:rPr lang="en-IN" dirty="0" smtClean="0"/>
              <a:t>, </a:t>
            </a:r>
            <a:r>
              <a:rPr lang="en-IN" dirty="0" err="1" smtClean="0"/>
              <a:t>politiqu</a:t>
            </a:r>
            <a:r>
              <a:rPr lang="fr-FR" dirty="0" smtClean="0"/>
              <a:t>e et religieux dans </a:t>
            </a:r>
            <a:r>
              <a:rPr lang="fr-FR" dirty="0" smtClean="0"/>
              <a:t>le Cachemire. </a:t>
            </a:r>
            <a:endParaRPr lang="fr-FR" dirty="0" smtClean="0"/>
          </a:p>
          <a:p>
            <a:r>
              <a:rPr lang="fr-FR" dirty="0" smtClean="0"/>
              <a:t>Le roi a adhéré </a:t>
            </a:r>
            <a:r>
              <a:rPr lang="fr-FR" dirty="0" smtClean="0"/>
              <a:t>son </a:t>
            </a:r>
            <a:r>
              <a:rPr lang="fr-FR" dirty="0" smtClean="0"/>
              <a:t>Cachemire</a:t>
            </a:r>
            <a:r>
              <a:rPr lang="fr-FR" dirty="0" smtClean="0"/>
              <a:t> </a:t>
            </a:r>
            <a:r>
              <a:rPr lang="fr-FR" dirty="0" smtClean="0"/>
              <a:t>à l’Inde pour l’assistance de toutes </a:t>
            </a:r>
            <a:r>
              <a:rPr lang="fr-FR" dirty="0" smtClean="0"/>
              <a:t>sortes.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2442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Image result for kashmir confl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6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Nous </a:t>
            </a:r>
            <a:r>
              <a:rPr lang="en-IN" dirty="0" err="1" smtClean="0"/>
              <a:t>voulons</a:t>
            </a:r>
            <a:r>
              <a:rPr lang="en-IN" dirty="0" smtClean="0"/>
              <a:t> </a:t>
            </a:r>
            <a:r>
              <a:rPr lang="en-IN" dirty="0"/>
              <a:t>l</a:t>
            </a:r>
            <a:r>
              <a:rPr lang="en-IN" dirty="0" smtClean="0"/>
              <a:t>e </a:t>
            </a:r>
            <a:r>
              <a:rPr lang="en-IN" dirty="0" err="1" smtClean="0"/>
              <a:t>C</a:t>
            </a:r>
            <a:r>
              <a:rPr lang="en-IN" dirty="0" err="1" smtClean="0"/>
              <a:t>achemire</a:t>
            </a:r>
            <a:r>
              <a:rPr lang="en-IN" dirty="0" smtClean="0"/>
              <a:t> !!!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99560" cy="4351338"/>
          </a:xfrm>
        </p:spPr>
        <p:txBody>
          <a:bodyPr/>
          <a:lstStyle/>
          <a:p>
            <a:pPr marL="0" indent="0">
              <a:buNone/>
            </a:pPr>
            <a:r>
              <a:rPr lang="en-IN" dirty="0" err="1" smtClean="0"/>
              <a:t>L’Inde</a:t>
            </a:r>
            <a:endParaRPr lang="en-IN" dirty="0" smtClean="0"/>
          </a:p>
          <a:p>
            <a:r>
              <a:rPr lang="en-IN" dirty="0" err="1" smtClean="0"/>
              <a:t>Une</a:t>
            </a:r>
            <a:r>
              <a:rPr lang="en-IN" dirty="0" smtClean="0"/>
              <a:t> </a:t>
            </a:r>
            <a:r>
              <a:rPr lang="en-IN" dirty="0" smtClean="0"/>
              <a:t>route </a:t>
            </a:r>
            <a:r>
              <a:rPr lang="fr-FR" dirty="0"/>
              <a:t>à</a:t>
            </a:r>
            <a:r>
              <a:rPr lang="en-IN" dirty="0" smtClean="0"/>
              <a:t> </a:t>
            </a:r>
            <a:r>
              <a:rPr lang="en-IN" dirty="0" err="1" smtClean="0"/>
              <a:t>Siachen</a:t>
            </a:r>
            <a:r>
              <a:rPr lang="en-IN" dirty="0" smtClean="0"/>
              <a:t>.  </a:t>
            </a:r>
          </a:p>
          <a:p>
            <a:r>
              <a:rPr lang="en-IN" dirty="0" smtClean="0"/>
              <a:t>La force </a:t>
            </a:r>
            <a:r>
              <a:rPr lang="en-IN" dirty="0" err="1" smtClean="0"/>
              <a:t>politique</a:t>
            </a:r>
            <a:r>
              <a:rPr lang="en-IN" dirty="0" smtClean="0"/>
              <a:t>. </a:t>
            </a:r>
          </a:p>
          <a:p>
            <a:r>
              <a:rPr lang="en-IN" dirty="0" smtClean="0"/>
              <a:t>Le </a:t>
            </a:r>
            <a:r>
              <a:rPr lang="en-IN" dirty="0" err="1" smtClean="0"/>
              <a:t>c</a:t>
            </a:r>
            <a:r>
              <a:rPr lang="en-IN" dirty="0" err="1" smtClean="0"/>
              <a:t>ontr</a:t>
            </a:r>
            <a:r>
              <a:rPr lang="fr-FR" dirty="0" smtClean="0"/>
              <a:t>ô</a:t>
            </a:r>
            <a:r>
              <a:rPr lang="en-IN" dirty="0" smtClean="0"/>
              <a:t>le </a:t>
            </a:r>
            <a:r>
              <a:rPr lang="en-IN" dirty="0" err="1" smtClean="0"/>
              <a:t>militaire</a:t>
            </a:r>
            <a:r>
              <a:rPr lang="en-IN" dirty="0" smtClean="0"/>
              <a:t>. </a:t>
            </a:r>
          </a:p>
          <a:p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59880" y="1901023"/>
            <a:ext cx="40995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 smtClean="0"/>
              <a:t>Le Pakistan </a:t>
            </a:r>
            <a:endParaRPr lang="en-IN" dirty="0" smtClean="0"/>
          </a:p>
          <a:p>
            <a:r>
              <a:rPr lang="en-IN" dirty="0" err="1" smtClean="0"/>
              <a:t>L’eau</a:t>
            </a:r>
            <a:r>
              <a:rPr lang="en-IN" dirty="0" smtClean="0"/>
              <a:t> - </a:t>
            </a:r>
            <a:r>
              <a:rPr lang="en-IN" dirty="0"/>
              <a:t>d</a:t>
            </a:r>
            <a:r>
              <a:rPr lang="en-IN" dirty="0" smtClean="0"/>
              <a:t>es </a:t>
            </a:r>
            <a:r>
              <a:rPr lang="en-IN" dirty="0" err="1" smtClean="0"/>
              <a:t>rivi</a:t>
            </a:r>
            <a:r>
              <a:rPr lang="fr-FR" dirty="0" smtClean="0"/>
              <a:t>è</a:t>
            </a:r>
            <a:r>
              <a:rPr lang="en-IN" dirty="0" smtClean="0"/>
              <a:t>res </a:t>
            </a:r>
            <a:endParaRPr lang="en-IN" dirty="0" smtClean="0"/>
          </a:p>
          <a:p>
            <a:r>
              <a:rPr lang="en-IN" dirty="0" smtClean="0"/>
              <a:t>Pour la population </a:t>
            </a:r>
          </a:p>
          <a:p>
            <a:r>
              <a:rPr lang="en-IN" dirty="0" smtClean="0"/>
              <a:t>La force </a:t>
            </a:r>
            <a:r>
              <a:rPr lang="en-IN" dirty="0" err="1" smtClean="0"/>
              <a:t>sur</a:t>
            </a:r>
            <a:r>
              <a:rPr lang="en-IN" dirty="0" smtClean="0"/>
              <a:t> </a:t>
            </a:r>
            <a:r>
              <a:rPr lang="en-IN" dirty="0" err="1" smtClean="0"/>
              <a:t>l’Inde</a:t>
            </a:r>
            <a:r>
              <a:rPr lang="en-IN" dirty="0" smtClean="0"/>
              <a:t>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695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Image result for kashmir beautif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895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Image result for indo pak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879800" y="-901867"/>
            <a:ext cx="2677656" cy="39944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IN" sz="5400" dirty="0" smtClean="0">
                <a:solidFill>
                  <a:schemeClr val="bg1"/>
                </a:solidFill>
              </a:rPr>
              <a:t>Les </a:t>
            </a:r>
            <a:r>
              <a:rPr lang="fr-FR" sz="5400" dirty="0" smtClean="0">
                <a:solidFill>
                  <a:schemeClr val="bg1"/>
                </a:solidFill>
              </a:rPr>
              <a:t>Guerres</a:t>
            </a:r>
            <a:r>
              <a:rPr lang="en-IN" sz="5400" dirty="0" smtClean="0">
                <a:solidFill>
                  <a:schemeClr val="bg1"/>
                </a:solidFill>
              </a:rPr>
              <a:t> </a:t>
            </a:r>
            <a:r>
              <a:rPr lang="en-IN" sz="5400" dirty="0" smtClean="0">
                <a:solidFill>
                  <a:schemeClr val="bg1"/>
                </a:solidFill>
              </a:rPr>
              <a:t>Indo-</a:t>
            </a:r>
            <a:r>
              <a:rPr lang="en-IN" sz="5400" dirty="0" err="1" smtClean="0">
                <a:solidFill>
                  <a:schemeClr val="bg1"/>
                </a:solidFill>
              </a:rPr>
              <a:t>Pakistanaises</a:t>
            </a:r>
            <a:endParaRPr lang="fr-F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24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4618</TotalTime>
  <Words>454</Words>
  <Application>Microsoft Office PowerPoint</Application>
  <PresentationFormat>Widescreen</PresentationFormat>
  <Paragraphs>42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inherit</vt:lpstr>
      <vt:lpstr>Office Theme</vt:lpstr>
      <vt:lpstr>PowerPoint Presentation</vt:lpstr>
      <vt:lpstr> Quand tout a commencé  </vt:lpstr>
      <vt:lpstr>PowerPoint Presentation</vt:lpstr>
      <vt:lpstr>PowerPoint Presentation</vt:lpstr>
      <vt:lpstr>Le Cachemire en 1947- Conflit et Chaos </vt:lpstr>
      <vt:lpstr>PowerPoint Presentation</vt:lpstr>
      <vt:lpstr>Nous voulons le Cachemire !!! </vt:lpstr>
      <vt:lpstr>PowerPoint Presentation</vt:lpstr>
      <vt:lpstr>PowerPoint Presentation</vt:lpstr>
      <vt:lpstr>Les guerres </vt:lpstr>
      <vt:lpstr>Les événements récents</vt:lpstr>
      <vt:lpstr>PowerPoint Presentation</vt:lpstr>
      <vt:lpstr>…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Dhruv Jain</dc:creator>
  <cp:lastModifiedBy>HOPKINS, Mark</cp:lastModifiedBy>
  <cp:revision>42</cp:revision>
  <dcterms:created xsi:type="dcterms:W3CDTF">2019-03-07T08:00:32Z</dcterms:created>
  <dcterms:modified xsi:type="dcterms:W3CDTF">2019-04-09T06:27:53Z</dcterms:modified>
</cp:coreProperties>
</file>